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76" r:id="rId6"/>
    <p:sldId id="277" r:id="rId7"/>
    <p:sldId id="295" r:id="rId8"/>
    <p:sldId id="294" r:id="rId9"/>
    <p:sldId id="303" r:id="rId10"/>
    <p:sldId id="300" r:id="rId11"/>
    <p:sldId id="293" r:id="rId12"/>
    <p:sldId id="302" r:id="rId13"/>
    <p:sldId id="299" r:id="rId14"/>
    <p:sldId id="301" r:id="rId15"/>
    <p:sldId id="298" r:id="rId16"/>
    <p:sldId id="288" r:id="rId17"/>
    <p:sldId id="28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4400"/>
    <a:srgbClr val="446992"/>
    <a:srgbClr val="AEC2D8"/>
    <a:srgbClr val="98432A"/>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634"/>
  </p:normalViewPr>
  <p:slideViewPr>
    <p:cSldViewPr snapToGrid="0" showGuides="1">
      <p:cViewPr varScale="1">
        <p:scale>
          <a:sx n="106" d="100"/>
          <a:sy n="106" d="100"/>
        </p:scale>
        <p:origin x="792"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las de Oliveira Sousa" userId="S::douglas.sousa@al.infnet.edu.br::87cd12c5-45bb-4f46-9f4c-6fa7d77eafc1" providerId="AD" clId="Web-{CA9E79CD-B1F4-4F23-ACCD-94BB1AA49809}"/>
    <pc:docChg chg="modSld">
      <pc:chgData name="Douglas de Oliveira Sousa" userId="S::douglas.sousa@al.infnet.edu.br::87cd12c5-45bb-4f46-9f4c-6fa7d77eafc1" providerId="AD" clId="Web-{CA9E79CD-B1F4-4F23-ACCD-94BB1AA49809}" dt="2023-03-14T12:52:06.391" v="4" actId="20577"/>
      <pc:docMkLst>
        <pc:docMk/>
      </pc:docMkLst>
      <pc:sldChg chg="modSp">
        <pc:chgData name="Douglas de Oliveira Sousa" userId="S::douglas.sousa@al.infnet.edu.br::87cd12c5-45bb-4f46-9f4c-6fa7d77eafc1" providerId="AD" clId="Web-{CA9E79CD-B1F4-4F23-ACCD-94BB1AA49809}" dt="2023-03-14T12:52:06.391" v="4" actId="20577"/>
        <pc:sldMkLst>
          <pc:docMk/>
          <pc:sldMk cId="2478079616" sldId="277"/>
        </pc:sldMkLst>
        <pc:spChg chg="mod">
          <ac:chgData name="Douglas de Oliveira Sousa" userId="S::douglas.sousa@al.infnet.edu.br::87cd12c5-45bb-4f46-9f4c-6fa7d77eafc1" providerId="AD" clId="Web-{CA9E79CD-B1F4-4F23-ACCD-94BB1AA49809}" dt="2023-03-14T12:52:06.391" v="4" actId="20577"/>
          <ac:spMkLst>
            <pc:docMk/>
            <pc:sldMk cId="2478079616" sldId="277"/>
            <ac:spMk id="46" creationId="{4D761329-3BEF-0173-1328-A4DB26572AFF}"/>
          </ac:spMkLst>
        </pc:spChg>
      </pc:sldChg>
    </pc:docChg>
  </pc:docChgLst>
  <pc:docChgLst>
    <pc:chgData name="Ana Paula Martins Leandro" userId="c792cdf5-30db-4e43-9d00-78598436b106" providerId="ADAL" clId="{D6815EC4-1CC1-4322-B0AD-20B93EFE573E}"/>
    <pc:docChg chg="undo custSel addSld delSld modSld sldOrd">
      <pc:chgData name="Ana Paula Martins Leandro" userId="c792cdf5-30db-4e43-9d00-78598436b106" providerId="ADAL" clId="{D6815EC4-1CC1-4322-B0AD-20B93EFE573E}" dt="2023-03-15T00:36:39.384" v="1458" actId="1076"/>
      <pc:docMkLst>
        <pc:docMk/>
      </pc:docMkLst>
      <pc:sldChg chg="modSp mod">
        <pc:chgData name="Ana Paula Martins Leandro" userId="c792cdf5-30db-4e43-9d00-78598436b106" providerId="ADAL" clId="{D6815EC4-1CC1-4322-B0AD-20B93EFE573E}" dt="2023-03-14T23:38:17.416" v="1454" actId="113"/>
        <pc:sldMkLst>
          <pc:docMk/>
          <pc:sldMk cId="2478079616" sldId="277"/>
        </pc:sldMkLst>
        <pc:spChg chg="mod">
          <ac:chgData name="Ana Paula Martins Leandro" userId="c792cdf5-30db-4e43-9d00-78598436b106" providerId="ADAL" clId="{D6815EC4-1CC1-4322-B0AD-20B93EFE573E}" dt="2023-03-14T23:38:17.416" v="1454" actId="113"/>
          <ac:spMkLst>
            <pc:docMk/>
            <pc:sldMk cId="2478079616" sldId="277"/>
            <ac:spMk id="46" creationId="{4D761329-3BEF-0173-1328-A4DB26572AFF}"/>
          </ac:spMkLst>
        </pc:spChg>
      </pc:sldChg>
      <pc:sldChg chg="addSp modSp add mod ord">
        <pc:chgData name="Ana Paula Martins Leandro" userId="c792cdf5-30db-4e43-9d00-78598436b106" providerId="ADAL" clId="{D6815EC4-1CC1-4322-B0AD-20B93EFE573E}" dt="2023-03-15T00:36:39.384" v="1458" actId="1076"/>
        <pc:sldMkLst>
          <pc:docMk/>
          <pc:sldMk cId="2517140333" sldId="283"/>
        </pc:sldMkLst>
        <pc:spChg chg="add mod">
          <ac:chgData name="Ana Paula Martins Leandro" userId="c792cdf5-30db-4e43-9d00-78598436b106" providerId="ADAL" clId="{D6815EC4-1CC1-4322-B0AD-20B93EFE573E}" dt="2023-03-15T00:36:39.384" v="1458" actId="1076"/>
          <ac:spMkLst>
            <pc:docMk/>
            <pc:sldMk cId="2517140333" sldId="283"/>
            <ac:spMk id="2" creationId="{D665F949-2814-7CD0-D814-403BE84FBE74}"/>
          </ac:spMkLst>
        </pc:spChg>
        <pc:spChg chg="mod">
          <ac:chgData name="Ana Paula Martins Leandro" userId="c792cdf5-30db-4e43-9d00-78598436b106" providerId="ADAL" clId="{D6815EC4-1CC1-4322-B0AD-20B93EFE573E}" dt="2023-03-14T22:36:45.873" v="786" actId="20577"/>
          <ac:spMkLst>
            <pc:docMk/>
            <pc:sldMk cId="2517140333" sldId="283"/>
            <ac:spMk id="29" creationId="{0490F6D4-84D0-42DF-A807-E56706B577D6}"/>
          </ac:spMkLst>
        </pc:spChg>
        <pc:spChg chg="mod">
          <ac:chgData name="Ana Paula Martins Leandro" userId="c792cdf5-30db-4e43-9d00-78598436b106" providerId="ADAL" clId="{D6815EC4-1CC1-4322-B0AD-20B93EFE573E}" dt="2023-03-14T22:39:48.266" v="789" actId="20577"/>
          <ac:spMkLst>
            <pc:docMk/>
            <pc:sldMk cId="2517140333" sldId="283"/>
            <ac:spMk id="30" creationId="{99E3B6AA-5679-428D-B466-0173CBC55728}"/>
          </ac:spMkLst>
        </pc:spChg>
        <pc:spChg chg="mod">
          <ac:chgData name="Ana Paula Martins Leandro" userId="c792cdf5-30db-4e43-9d00-78598436b106" providerId="ADAL" clId="{D6815EC4-1CC1-4322-B0AD-20B93EFE573E}" dt="2023-03-14T22:39:45.559" v="788" actId="20577"/>
          <ac:spMkLst>
            <pc:docMk/>
            <pc:sldMk cId="2517140333" sldId="283"/>
            <ac:spMk id="38" creationId="{6BEF3457-28AE-41BA-B285-C77561919C1A}"/>
          </ac:spMkLst>
        </pc:spChg>
        <pc:spChg chg="mod">
          <ac:chgData name="Ana Paula Martins Leandro" userId="c792cdf5-30db-4e43-9d00-78598436b106" providerId="ADAL" clId="{D6815EC4-1CC1-4322-B0AD-20B93EFE573E}" dt="2023-03-14T22:39:55.146" v="791" actId="20577"/>
          <ac:spMkLst>
            <pc:docMk/>
            <pc:sldMk cId="2517140333" sldId="283"/>
            <ac:spMk id="39" creationId="{1B558BFC-AA9F-4991-A6BB-D56BEC07C16E}"/>
          </ac:spMkLst>
        </pc:spChg>
        <pc:spChg chg="mod">
          <ac:chgData name="Ana Paula Martins Leandro" userId="c792cdf5-30db-4e43-9d00-78598436b106" providerId="ADAL" clId="{D6815EC4-1CC1-4322-B0AD-20B93EFE573E}" dt="2023-03-14T22:39:52.054" v="790" actId="20577"/>
          <ac:spMkLst>
            <pc:docMk/>
            <pc:sldMk cId="2517140333" sldId="283"/>
            <ac:spMk id="40" creationId="{17095E6E-F279-4342-B53E-E53B820336B3}"/>
          </ac:spMkLst>
        </pc:spChg>
        <pc:spChg chg="mod">
          <ac:chgData name="Ana Paula Martins Leandro" userId="c792cdf5-30db-4e43-9d00-78598436b106" providerId="ADAL" clId="{D6815EC4-1CC1-4322-B0AD-20B93EFE573E}" dt="2023-03-14T22:39:56.872" v="792" actId="20577"/>
          <ac:spMkLst>
            <pc:docMk/>
            <pc:sldMk cId="2517140333" sldId="283"/>
            <ac:spMk id="42" creationId="{6BF979FF-A4F0-4625-889A-AB985F98B2D4}"/>
          </ac:spMkLst>
        </pc:spChg>
        <pc:spChg chg="mod">
          <ac:chgData name="Ana Paula Martins Leandro" userId="c792cdf5-30db-4e43-9d00-78598436b106" providerId="ADAL" clId="{D6815EC4-1CC1-4322-B0AD-20B93EFE573E}" dt="2023-03-14T22:40:00.093" v="793" actId="20577"/>
          <ac:spMkLst>
            <pc:docMk/>
            <pc:sldMk cId="2517140333" sldId="283"/>
            <ac:spMk id="43" creationId="{759A333C-6D37-427A-BE2A-4C2660134A5A}"/>
          </ac:spMkLst>
        </pc:spChg>
        <pc:spChg chg="mod">
          <ac:chgData name="Ana Paula Martins Leandro" userId="c792cdf5-30db-4e43-9d00-78598436b106" providerId="ADAL" clId="{D6815EC4-1CC1-4322-B0AD-20B93EFE573E}" dt="2023-03-14T22:40:05.976" v="795" actId="20577"/>
          <ac:spMkLst>
            <pc:docMk/>
            <pc:sldMk cId="2517140333" sldId="283"/>
            <ac:spMk id="50" creationId="{4E9BE8F8-2FF1-43CB-B1AA-4F07E411D171}"/>
          </ac:spMkLst>
        </pc:spChg>
        <pc:spChg chg="mod">
          <ac:chgData name="Ana Paula Martins Leandro" userId="c792cdf5-30db-4e43-9d00-78598436b106" providerId="ADAL" clId="{D6815EC4-1CC1-4322-B0AD-20B93EFE573E}" dt="2023-03-14T22:36:24.792" v="771" actId="20577"/>
          <ac:spMkLst>
            <pc:docMk/>
            <pc:sldMk cId="2517140333" sldId="283"/>
            <ac:spMk id="86" creationId="{1E3F7726-AC85-55B8-BDED-51E7BA85CD1C}"/>
          </ac:spMkLst>
        </pc:spChg>
      </pc:sldChg>
      <pc:sldChg chg="modSp mod">
        <pc:chgData name="Ana Paula Martins Leandro" userId="c792cdf5-30db-4e43-9d00-78598436b106" providerId="ADAL" clId="{D6815EC4-1CC1-4322-B0AD-20B93EFE573E}" dt="2023-03-14T23:06:25.877" v="1418" actId="20577"/>
        <pc:sldMkLst>
          <pc:docMk/>
          <pc:sldMk cId="3898447929" sldId="292"/>
        </pc:sldMkLst>
        <pc:spChg chg="mod">
          <ac:chgData name="Ana Paula Martins Leandro" userId="c792cdf5-30db-4e43-9d00-78598436b106" providerId="ADAL" clId="{D6815EC4-1CC1-4322-B0AD-20B93EFE573E}" dt="2023-03-14T23:06:25.877" v="1418" actId="20577"/>
          <ac:spMkLst>
            <pc:docMk/>
            <pc:sldMk cId="3898447929" sldId="292"/>
            <ac:spMk id="9" creationId="{485E0237-B9A1-0B58-E0AA-05EF84817EB4}"/>
          </ac:spMkLst>
        </pc:spChg>
      </pc:sldChg>
      <pc:sldChg chg="addSp delSp modSp mod modShow">
        <pc:chgData name="Ana Paula Martins Leandro" userId="c792cdf5-30db-4e43-9d00-78598436b106" providerId="ADAL" clId="{D6815EC4-1CC1-4322-B0AD-20B93EFE573E}" dt="2023-03-14T22:18:20.331" v="399" actId="729"/>
        <pc:sldMkLst>
          <pc:docMk/>
          <pc:sldMk cId="4182148033" sldId="293"/>
        </pc:sldMkLst>
        <pc:spChg chg="add del mod">
          <ac:chgData name="Ana Paula Martins Leandro" userId="c792cdf5-30db-4e43-9d00-78598436b106" providerId="ADAL" clId="{D6815EC4-1CC1-4322-B0AD-20B93EFE573E}" dt="2023-03-14T22:09:46.968" v="73" actId="478"/>
          <ac:spMkLst>
            <pc:docMk/>
            <pc:sldMk cId="4182148033" sldId="293"/>
            <ac:spMk id="3" creationId="{A2A6D519-F542-1314-ECE2-8C06D70BC5BA}"/>
          </ac:spMkLst>
        </pc:spChg>
        <pc:spChg chg="add del mod">
          <ac:chgData name="Ana Paula Martins Leandro" userId="c792cdf5-30db-4e43-9d00-78598436b106" providerId="ADAL" clId="{D6815EC4-1CC1-4322-B0AD-20B93EFE573E}" dt="2023-03-14T22:09:39.012" v="66" actId="478"/>
          <ac:spMkLst>
            <pc:docMk/>
            <pc:sldMk cId="4182148033" sldId="293"/>
            <ac:spMk id="5" creationId="{F75FCC64-3229-722D-AE39-DAD46FFEB1EC}"/>
          </ac:spMkLst>
        </pc:spChg>
        <pc:spChg chg="add del mod">
          <ac:chgData name="Ana Paula Martins Leandro" userId="c792cdf5-30db-4e43-9d00-78598436b106" providerId="ADAL" clId="{D6815EC4-1CC1-4322-B0AD-20B93EFE573E}" dt="2023-03-14T22:09:45.807" v="72" actId="478"/>
          <ac:spMkLst>
            <pc:docMk/>
            <pc:sldMk cId="4182148033" sldId="293"/>
            <ac:spMk id="7" creationId="{2C59A4CA-C8D3-ABF7-CAD9-8CF9CE53FED3}"/>
          </ac:spMkLst>
        </pc:spChg>
        <pc:spChg chg="add del mod">
          <ac:chgData name="Ana Paula Martins Leandro" userId="c792cdf5-30db-4e43-9d00-78598436b106" providerId="ADAL" clId="{D6815EC4-1CC1-4322-B0AD-20B93EFE573E}" dt="2023-03-14T22:09:43.906" v="70" actId="478"/>
          <ac:spMkLst>
            <pc:docMk/>
            <pc:sldMk cId="4182148033" sldId="293"/>
            <ac:spMk id="9" creationId="{1800A173-7005-3DC6-45AB-07594FE66B91}"/>
          </ac:spMkLst>
        </pc:spChg>
        <pc:spChg chg="add del mod">
          <ac:chgData name="Ana Paula Martins Leandro" userId="c792cdf5-30db-4e43-9d00-78598436b106" providerId="ADAL" clId="{D6815EC4-1CC1-4322-B0AD-20B93EFE573E}" dt="2023-03-14T22:09:44.241" v="71" actId="478"/>
          <ac:spMkLst>
            <pc:docMk/>
            <pc:sldMk cId="4182148033" sldId="293"/>
            <ac:spMk id="12" creationId="{2EDB3F80-3FF1-A104-E0C7-CA16B1581E8A}"/>
          </ac:spMkLst>
        </pc:spChg>
        <pc:spChg chg="add mod">
          <ac:chgData name="Ana Paula Martins Leandro" userId="c792cdf5-30db-4e43-9d00-78598436b106" providerId="ADAL" clId="{D6815EC4-1CC1-4322-B0AD-20B93EFE573E}" dt="2023-03-14T22:12:21.066" v="81" actId="207"/>
          <ac:spMkLst>
            <pc:docMk/>
            <pc:sldMk cId="4182148033" sldId="293"/>
            <ac:spMk id="15" creationId="{FAF8301E-E88C-EB36-B5D7-698BC05DE93C}"/>
          </ac:spMkLst>
        </pc:spChg>
        <pc:spChg chg="add mod">
          <ac:chgData name="Ana Paula Martins Leandro" userId="c792cdf5-30db-4e43-9d00-78598436b106" providerId="ADAL" clId="{D6815EC4-1CC1-4322-B0AD-20B93EFE573E}" dt="2023-03-14T22:17:05.805" v="397" actId="1076"/>
          <ac:spMkLst>
            <pc:docMk/>
            <pc:sldMk cId="4182148033" sldId="293"/>
            <ac:spMk id="18" creationId="{0E376BB3-08D2-B370-E2DD-9079309D56D1}"/>
          </ac:spMkLst>
        </pc:spChg>
        <pc:spChg chg="del">
          <ac:chgData name="Ana Paula Martins Leandro" userId="c792cdf5-30db-4e43-9d00-78598436b106" providerId="ADAL" clId="{D6815EC4-1CC1-4322-B0AD-20B93EFE573E}" dt="2023-03-14T22:09:36.064" v="64" actId="478"/>
          <ac:spMkLst>
            <pc:docMk/>
            <pc:sldMk cId="4182148033" sldId="293"/>
            <ac:spMk id="35" creationId="{2C8E94EA-2767-D144-C1BB-32AA2C99723B}"/>
          </ac:spMkLst>
        </pc:spChg>
        <pc:spChg chg="del mod">
          <ac:chgData name="Ana Paula Martins Leandro" userId="c792cdf5-30db-4e43-9d00-78598436b106" providerId="ADAL" clId="{D6815EC4-1CC1-4322-B0AD-20B93EFE573E}" dt="2023-03-14T22:09:41.885" v="69" actId="478"/>
          <ac:spMkLst>
            <pc:docMk/>
            <pc:sldMk cId="4182148033" sldId="293"/>
            <ac:spMk id="37" creationId="{16D3C8BC-FB28-3127-D29E-D4195120A3CA}"/>
          </ac:spMkLst>
        </pc:spChg>
        <pc:spChg chg="del mod">
          <ac:chgData name="Ana Paula Martins Leandro" userId="c792cdf5-30db-4e43-9d00-78598436b106" providerId="ADAL" clId="{D6815EC4-1CC1-4322-B0AD-20B93EFE573E}" dt="2023-03-14T22:09:40.799" v="67" actId="478"/>
          <ac:spMkLst>
            <pc:docMk/>
            <pc:sldMk cId="4182148033" sldId="293"/>
            <ac:spMk id="43" creationId="{520E98B6-7B33-8FD4-A662-31DD4B85E22E}"/>
          </ac:spMkLst>
        </pc:spChg>
        <pc:spChg chg="del">
          <ac:chgData name="Ana Paula Martins Leandro" userId="c792cdf5-30db-4e43-9d00-78598436b106" providerId="ADAL" clId="{D6815EC4-1CC1-4322-B0AD-20B93EFE573E}" dt="2023-03-14T22:09:37.894" v="65" actId="478"/>
          <ac:spMkLst>
            <pc:docMk/>
            <pc:sldMk cId="4182148033" sldId="293"/>
            <ac:spMk id="44" creationId="{78466807-A2DA-EC5D-ACDE-B83D6F7169EA}"/>
          </ac:spMkLst>
        </pc:spChg>
        <pc:spChg chg="del">
          <ac:chgData name="Ana Paula Martins Leandro" userId="c792cdf5-30db-4e43-9d00-78598436b106" providerId="ADAL" clId="{D6815EC4-1CC1-4322-B0AD-20B93EFE573E}" dt="2023-03-14T22:09:33.043" v="62" actId="478"/>
          <ac:spMkLst>
            <pc:docMk/>
            <pc:sldMk cId="4182148033" sldId="293"/>
            <ac:spMk id="60" creationId="{0031CE36-F77D-3964-C169-771DBA49D28A}"/>
          </ac:spMkLst>
        </pc:spChg>
        <pc:picChg chg="add mod">
          <ac:chgData name="Ana Paula Martins Leandro" userId="c792cdf5-30db-4e43-9d00-78598436b106" providerId="ADAL" clId="{D6815EC4-1CC1-4322-B0AD-20B93EFE573E}" dt="2023-03-14T22:11:53.327" v="79" actId="1076"/>
          <ac:picMkLst>
            <pc:docMk/>
            <pc:sldMk cId="4182148033" sldId="293"/>
            <ac:picMk id="14" creationId="{82990726-CB90-2DD0-9082-9BE9897B3355}"/>
          </ac:picMkLst>
        </pc:picChg>
        <pc:cxnChg chg="add mod">
          <ac:chgData name="Ana Paula Martins Leandro" userId="c792cdf5-30db-4e43-9d00-78598436b106" providerId="ADAL" clId="{D6815EC4-1CC1-4322-B0AD-20B93EFE573E}" dt="2023-03-14T22:12:50.310" v="84" actId="1076"/>
          <ac:cxnSpMkLst>
            <pc:docMk/>
            <pc:sldMk cId="4182148033" sldId="293"/>
            <ac:cxnSpMk id="16" creationId="{4D3196A6-72ED-EE44-2866-8655375FD550}"/>
          </ac:cxnSpMkLst>
        </pc:cxnChg>
      </pc:sldChg>
      <pc:sldChg chg="modSp mod ord">
        <pc:chgData name="Ana Paula Martins Leandro" userId="c792cdf5-30db-4e43-9d00-78598436b106" providerId="ADAL" clId="{D6815EC4-1CC1-4322-B0AD-20B93EFE573E}" dt="2023-03-14T22:22:15.003" v="422" actId="1076"/>
        <pc:sldMkLst>
          <pc:docMk/>
          <pc:sldMk cId="32955924" sldId="294"/>
        </pc:sldMkLst>
        <pc:spChg chg="mod">
          <ac:chgData name="Ana Paula Martins Leandro" userId="c792cdf5-30db-4e43-9d00-78598436b106" providerId="ADAL" clId="{D6815EC4-1CC1-4322-B0AD-20B93EFE573E}" dt="2023-03-14T22:22:15.003" v="422" actId="1076"/>
          <ac:spMkLst>
            <pc:docMk/>
            <pc:sldMk cId="32955924" sldId="294"/>
            <ac:spMk id="2" creationId="{D593797A-6D0D-C522-C76B-39FFD330FF48}"/>
          </ac:spMkLst>
        </pc:spChg>
      </pc:sldChg>
      <pc:sldChg chg="del">
        <pc:chgData name="Ana Paula Martins Leandro" userId="c792cdf5-30db-4e43-9d00-78598436b106" providerId="ADAL" clId="{D6815EC4-1CC1-4322-B0AD-20B93EFE573E}" dt="2023-03-14T22:22:07.980" v="421" actId="47"/>
        <pc:sldMkLst>
          <pc:docMk/>
          <pc:sldMk cId="1248263328" sldId="296"/>
        </pc:sldMkLst>
      </pc:sldChg>
      <pc:sldChg chg="new del">
        <pc:chgData name="Ana Paula Martins Leandro" userId="c792cdf5-30db-4e43-9d00-78598436b106" providerId="ADAL" clId="{D6815EC4-1CC1-4322-B0AD-20B93EFE573E}" dt="2023-03-14T12:45:07.917" v="55" actId="47"/>
        <pc:sldMkLst>
          <pc:docMk/>
          <pc:sldMk cId="488473708" sldId="297"/>
        </pc:sldMkLst>
      </pc:sldChg>
      <pc:sldChg chg="add del mod modShow">
        <pc:chgData name="Ana Paula Martins Leandro" userId="c792cdf5-30db-4e43-9d00-78598436b106" providerId="ADAL" clId="{D6815EC4-1CC1-4322-B0AD-20B93EFE573E}" dt="2023-03-14T22:20:24.339" v="412" actId="47"/>
        <pc:sldMkLst>
          <pc:docMk/>
          <pc:sldMk cId="717142212" sldId="297"/>
        </pc:sldMkLst>
      </pc:sldChg>
      <pc:sldChg chg="new del">
        <pc:chgData name="Ana Paula Martins Leandro" userId="c792cdf5-30db-4e43-9d00-78598436b106" providerId="ADAL" clId="{D6815EC4-1CC1-4322-B0AD-20B93EFE573E}" dt="2023-03-14T12:45:08.934" v="56" actId="47"/>
        <pc:sldMkLst>
          <pc:docMk/>
          <pc:sldMk cId="1574406740" sldId="298"/>
        </pc:sldMkLst>
      </pc:sldChg>
      <pc:sldChg chg="addSp delSp modSp add mod ord modNotesTx">
        <pc:chgData name="Ana Paula Martins Leandro" userId="c792cdf5-30db-4e43-9d00-78598436b106" providerId="ADAL" clId="{D6815EC4-1CC1-4322-B0AD-20B93EFE573E}" dt="2023-03-15T00:18:24.037" v="1457" actId="207"/>
        <pc:sldMkLst>
          <pc:docMk/>
          <pc:sldMk cId="1846024348" sldId="298"/>
        </pc:sldMkLst>
        <pc:spChg chg="mod">
          <ac:chgData name="Ana Paula Martins Leandro" userId="c792cdf5-30db-4e43-9d00-78598436b106" providerId="ADAL" clId="{D6815EC4-1CC1-4322-B0AD-20B93EFE573E}" dt="2023-03-14T23:31:05.360" v="1437" actId="20577"/>
          <ac:spMkLst>
            <pc:docMk/>
            <pc:sldMk cId="1846024348" sldId="298"/>
            <ac:spMk id="5" creationId="{4E831653-7E57-6F08-6CB8-D59BE7C744A0}"/>
          </ac:spMkLst>
        </pc:spChg>
        <pc:spChg chg="add del mod">
          <ac:chgData name="Ana Paula Martins Leandro" userId="c792cdf5-30db-4e43-9d00-78598436b106" providerId="ADAL" clId="{D6815EC4-1CC1-4322-B0AD-20B93EFE573E}" dt="2023-03-14T22:59:14.479" v="1144" actId="478"/>
          <ac:spMkLst>
            <pc:docMk/>
            <pc:sldMk cId="1846024348" sldId="298"/>
            <ac:spMk id="11" creationId="{E456DEEA-24F7-CFD9-841C-5DD9FD83F695}"/>
          </ac:spMkLst>
        </pc:spChg>
        <pc:spChg chg="add del mod">
          <ac:chgData name="Ana Paula Martins Leandro" userId="c792cdf5-30db-4e43-9d00-78598436b106" providerId="ADAL" clId="{D6815EC4-1CC1-4322-B0AD-20B93EFE573E}" dt="2023-03-14T22:59:16.595" v="1146" actId="478"/>
          <ac:spMkLst>
            <pc:docMk/>
            <pc:sldMk cId="1846024348" sldId="298"/>
            <ac:spMk id="15" creationId="{425E3033-F9C0-F688-B314-BCF99FD823F4}"/>
          </ac:spMkLst>
        </pc:spChg>
        <pc:spChg chg="add del mod">
          <ac:chgData name="Ana Paula Martins Leandro" userId="c792cdf5-30db-4e43-9d00-78598436b106" providerId="ADAL" clId="{D6815EC4-1CC1-4322-B0AD-20B93EFE573E}" dt="2023-03-14T22:59:15.681" v="1145" actId="478"/>
          <ac:spMkLst>
            <pc:docMk/>
            <pc:sldMk cId="1846024348" sldId="298"/>
            <ac:spMk id="16" creationId="{61D903D9-CF32-FCBB-FECB-B28181E85E82}"/>
          </ac:spMkLst>
        </pc:spChg>
        <pc:spChg chg="add del mod">
          <ac:chgData name="Ana Paula Martins Leandro" userId="c792cdf5-30db-4e43-9d00-78598436b106" providerId="ADAL" clId="{D6815EC4-1CC1-4322-B0AD-20B93EFE573E}" dt="2023-03-14T23:05:26.330" v="1400" actId="478"/>
          <ac:spMkLst>
            <pc:docMk/>
            <pc:sldMk cId="1846024348" sldId="298"/>
            <ac:spMk id="20" creationId="{9D03F4F6-BFE2-269F-D18A-E515BA90B528}"/>
          </ac:spMkLst>
        </pc:spChg>
        <pc:spChg chg="add mod">
          <ac:chgData name="Ana Paula Martins Leandro" userId="c792cdf5-30db-4e43-9d00-78598436b106" providerId="ADAL" clId="{D6815EC4-1CC1-4322-B0AD-20B93EFE573E}" dt="2023-03-15T00:18:24.037" v="1457" actId="207"/>
          <ac:spMkLst>
            <pc:docMk/>
            <pc:sldMk cId="1846024348" sldId="298"/>
            <ac:spMk id="22" creationId="{7BF6F650-8B89-FD25-69F5-CC2BC9E0C22D}"/>
          </ac:spMkLst>
        </pc:spChg>
        <pc:spChg chg="del">
          <ac:chgData name="Ana Paula Martins Leandro" userId="c792cdf5-30db-4e43-9d00-78598436b106" providerId="ADAL" clId="{D6815EC4-1CC1-4322-B0AD-20B93EFE573E}" dt="2023-03-14T22:19:41.229" v="406" actId="478"/>
          <ac:spMkLst>
            <pc:docMk/>
            <pc:sldMk cId="1846024348" sldId="298"/>
            <ac:spMk id="24" creationId="{FE9F33DB-4436-D307-2425-776206E05B3D}"/>
          </ac:spMkLst>
        </pc:spChg>
        <pc:picChg chg="add del mod modCrop">
          <ac:chgData name="Ana Paula Martins Leandro" userId="c792cdf5-30db-4e43-9d00-78598436b106" providerId="ADAL" clId="{D6815EC4-1CC1-4322-B0AD-20B93EFE573E}" dt="2023-03-14T22:59:13.654" v="1143" actId="478"/>
          <ac:picMkLst>
            <pc:docMk/>
            <pc:sldMk cId="1846024348" sldId="298"/>
            <ac:picMk id="3" creationId="{E6FF9D83-DE6F-E780-EFA3-E120FEB59264}"/>
          </ac:picMkLst>
        </pc:picChg>
        <pc:picChg chg="del">
          <ac:chgData name="Ana Paula Martins Leandro" userId="c792cdf5-30db-4e43-9d00-78598436b106" providerId="ADAL" clId="{D6815EC4-1CC1-4322-B0AD-20B93EFE573E}" dt="2023-03-14T22:19:38.071" v="404" actId="478"/>
          <ac:picMkLst>
            <pc:docMk/>
            <pc:sldMk cId="1846024348" sldId="298"/>
            <ac:picMk id="17" creationId="{5FD5EDAC-865B-0D94-A662-6060E411E6C7}"/>
          </ac:picMkLst>
        </pc:picChg>
        <pc:picChg chg="add del mod">
          <ac:chgData name="Ana Paula Martins Leandro" userId="c792cdf5-30db-4e43-9d00-78598436b106" providerId="ADAL" clId="{D6815EC4-1CC1-4322-B0AD-20B93EFE573E}" dt="2023-03-14T22:59:18.156" v="1148" actId="478"/>
          <ac:picMkLst>
            <pc:docMk/>
            <pc:sldMk cId="1846024348" sldId="298"/>
            <ac:picMk id="1026" creationId="{4A21E28F-02F5-0BB9-3986-B820851F2159}"/>
          </ac:picMkLst>
        </pc:picChg>
        <pc:cxnChg chg="add del mod">
          <ac:chgData name="Ana Paula Martins Leandro" userId="c792cdf5-30db-4e43-9d00-78598436b106" providerId="ADAL" clId="{D6815EC4-1CC1-4322-B0AD-20B93EFE573E}" dt="2023-03-14T22:53:46.518" v="1091" actId="478"/>
          <ac:cxnSpMkLst>
            <pc:docMk/>
            <pc:sldMk cId="1846024348" sldId="298"/>
            <ac:cxnSpMk id="4" creationId="{DC2246E5-397D-6488-E85D-7C40007514AB}"/>
          </ac:cxnSpMkLst>
        </pc:cxnChg>
        <pc:cxnChg chg="add del mod">
          <ac:chgData name="Ana Paula Martins Leandro" userId="c792cdf5-30db-4e43-9d00-78598436b106" providerId="ADAL" clId="{D6815EC4-1CC1-4322-B0AD-20B93EFE573E}" dt="2023-03-14T22:59:17.494" v="1147" actId="478"/>
          <ac:cxnSpMkLst>
            <pc:docMk/>
            <pc:sldMk cId="1846024348" sldId="298"/>
            <ac:cxnSpMk id="7" creationId="{90366051-D600-991F-1A5E-9CA8CDCD4DE2}"/>
          </ac:cxnSpMkLst>
        </pc:cxnChg>
        <pc:cxnChg chg="del">
          <ac:chgData name="Ana Paula Martins Leandro" userId="c792cdf5-30db-4e43-9d00-78598436b106" providerId="ADAL" clId="{D6815EC4-1CC1-4322-B0AD-20B93EFE573E}" dt="2023-03-14T22:19:39.705" v="405" actId="478"/>
          <ac:cxnSpMkLst>
            <pc:docMk/>
            <pc:sldMk cId="1846024348" sldId="298"/>
            <ac:cxnSpMk id="19" creationId="{2AF6BB9C-4E3F-2AF0-3AD4-2ED857C0F3A4}"/>
          </ac:cxnSpMkLst>
        </pc:cxnChg>
      </pc:sldChg>
      <pc:sldChg chg="new del">
        <pc:chgData name="Ana Paula Martins Leandro" userId="c792cdf5-30db-4e43-9d00-78598436b106" providerId="ADAL" clId="{D6815EC4-1CC1-4322-B0AD-20B93EFE573E}" dt="2023-03-14T12:45:10.058" v="57" actId="47"/>
        <pc:sldMkLst>
          <pc:docMk/>
          <pc:sldMk cId="261429675" sldId="299"/>
        </pc:sldMkLst>
      </pc:sldChg>
      <pc:sldChg chg="addSp delSp modSp add mod">
        <pc:chgData name="Ana Paula Martins Leandro" userId="c792cdf5-30db-4e43-9d00-78598436b106" providerId="ADAL" clId="{D6815EC4-1CC1-4322-B0AD-20B93EFE573E}" dt="2023-03-14T22:56:27.930" v="1116" actId="1076"/>
        <pc:sldMkLst>
          <pc:docMk/>
          <pc:sldMk cId="2066292851" sldId="299"/>
        </pc:sldMkLst>
        <pc:spChg chg="add mod">
          <ac:chgData name="Ana Paula Martins Leandro" userId="c792cdf5-30db-4e43-9d00-78598436b106" providerId="ADAL" clId="{D6815EC4-1CC1-4322-B0AD-20B93EFE573E}" dt="2023-03-14T22:27:08.656" v="559" actId="207"/>
          <ac:spMkLst>
            <pc:docMk/>
            <pc:sldMk cId="2066292851" sldId="299"/>
            <ac:spMk id="5" creationId="{12A0D855-B6B4-5D0B-3F01-2113632F18B8}"/>
          </ac:spMkLst>
        </pc:spChg>
        <pc:spChg chg="add mod">
          <ac:chgData name="Ana Paula Martins Leandro" userId="c792cdf5-30db-4e43-9d00-78598436b106" providerId="ADAL" clId="{D6815EC4-1CC1-4322-B0AD-20B93EFE573E}" dt="2023-03-14T22:24:29.113" v="470" actId="122"/>
          <ac:spMkLst>
            <pc:docMk/>
            <pc:sldMk cId="2066292851" sldId="299"/>
            <ac:spMk id="6" creationId="{B8E3DDA7-E7C6-C64F-9DC5-06A975123EE1}"/>
          </ac:spMkLst>
        </pc:spChg>
        <pc:spChg chg="add mod">
          <ac:chgData name="Ana Paula Martins Leandro" userId="c792cdf5-30db-4e43-9d00-78598436b106" providerId="ADAL" clId="{D6815EC4-1CC1-4322-B0AD-20B93EFE573E}" dt="2023-03-14T22:56:27.930" v="1116" actId="1076"/>
          <ac:spMkLst>
            <pc:docMk/>
            <pc:sldMk cId="2066292851" sldId="299"/>
            <ac:spMk id="7" creationId="{87237318-EB00-8D2E-91C1-208B128544BE}"/>
          </ac:spMkLst>
        </pc:spChg>
        <pc:spChg chg="del">
          <ac:chgData name="Ana Paula Martins Leandro" userId="c792cdf5-30db-4e43-9d00-78598436b106" providerId="ADAL" clId="{D6815EC4-1CC1-4322-B0AD-20B93EFE573E}" dt="2023-03-14T22:20:17.899" v="410" actId="478"/>
          <ac:spMkLst>
            <pc:docMk/>
            <pc:sldMk cId="2066292851" sldId="299"/>
            <ac:spMk id="15" creationId="{FAF8301E-E88C-EB36-B5D7-698BC05DE93C}"/>
          </ac:spMkLst>
        </pc:spChg>
        <pc:spChg chg="del">
          <ac:chgData name="Ana Paula Martins Leandro" userId="c792cdf5-30db-4e43-9d00-78598436b106" providerId="ADAL" clId="{D6815EC4-1CC1-4322-B0AD-20B93EFE573E}" dt="2023-03-14T22:20:19.380" v="411" actId="478"/>
          <ac:spMkLst>
            <pc:docMk/>
            <pc:sldMk cId="2066292851" sldId="299"/>
            <ac:spMk id="18" creationId="{0E376BB3-08D2-B370-E2DD-9079309D56D1}"/>
          </ac:spMkLst>
        </pc:spChg>
        <pc:picChg chg="add mod modCrop">
          <ac:chgData name="Ana Paula Martins Leandro" userId="c792cdf5-30db-4e43-9d00-78598436b106" providerId="ADAL" clId="{D6815EC4-1CC1-4322-B0AD-20B93EFE573E}" dt="2023-03-14T22:23:26.712" v="435" actId="1076"/>
          <ac:picMkLst>
            <pc:docMk/>
            <pc:sldMk cId="2066292851" sldId="299"/>
            <ac:picMk id="3" creationId="{A7C50005-52C3-AADD-D127-3F72F5F8DB29}"/>
          </ac:picMkLst>
        </pc:picChg>
        <pc:picChg chg="del">
          <ac:chgData name="Ana Paula Martins Leandro" userId="c792cdf5-30db-4e43-9d00-78598436b106" providerId="ADAL" clId="{D6815EC4-1CC1-4322-B0AD-20B93EFE573E}" dt="2023-03-14T22:20:15.530" v="408" actId="478"/>
          <ac:picMkLst>
            <pc:docMk/>
            <pc:sldMk cId="2066292851" sldId="299"/>
            <ac:picMk id="14" creationId="{82990726-CB90-2DD0-9082-9BE9897B3355}"/>
          </ac:picMkLst>
        </pc:picChg>
        <pc:cxnChg chg="add mod">
          <ac:chgData name="Ana Paula Martins Leandro" userId="c792cdf5-30db-4e43-9d00-78598436b106" providerId="ADAL" clId="{D6815EC4-1CC1-4322-B0AD-20B93EFE573E}" dt="2023-03-14T22:24:32.689" v="471" actId="1076"/>
          <ac:cxnSpMkLst>
            <pc:docMk/>
            <pc:sldMk cId="2066292851" sldId="299"/>
            <ac:cxnSpMk id="4" creationId="{704D1062-5A6C-E2A0-9CDA-3030CA061E25}"/>
          </ac:cxnSpMkLst>
        </pc:cxnChg>
        <pc:cxnChg chg="del">
          <ac:chgData name="Ana Paula Martins Leandro" userId="c792cdf5-30db-4e43-9d00-78598436b106" providerId="ADAL" clId="{D6815EC4-1CC1-4322-B0AD-20B93EFE573E}" dt="2023-03-14T22:20:16.854" v="409" actId="478"/>
          <ac:cxnSpMkLst>
            <pc:docMk/>
            <pc:sldMk cId="2066292851" sldId="299"/>
            <ac:cxnSpMk id="16" creationId="{4D3196A6-72ED-EE44-2866-8655375FD550}"/>
          </ac:cxnSpMkLst>
        </pc:cxnChg>
      </pc:sldChg>
      <pc:sldChg chg="new del">
        <pc:chgData name="Ana Paula Martins Leandro" userId="c792cdf5-30db-4e43-9d00-78598436b106" providerId="ADAL" clId="{D6815EC4-1CC1-4322-B0AD-20B93EFE573E}" dt="2023-03-14T12:45:07.315" v="54" actId="47"/>
        <pc:sldMkLst>
          <pc:docMk/>
          <pc:sldMk cId="1054166205" sldId="300"/>
        </pc:sldMkLst>
      </pc:sldChg>
      <pc:sldChg chg="addSp modSp add mod ord">
        <pc:chgData name="Ana Paula Martins Leandro" userId="c792cdf5-30db-4e43-9d00-78598436b106" providerId="ADAL" clId="{D6815EC4-1CC1-4322-B0AD-20B93EFE573E}" dt="2023-03-14T22:22:02.768" v="418" actId="1076"/>
        <pc:sldMkLst>
          <pc:docMk/>
          <pc:sldMk cId="3846659316" sldId="300"/>
        </pc:sldMkLst>
        <pc:spChg chg="add mod">
          <ac:chgData name="Ana Paula Martins Leandro" userId="c792cdf5-30db-4e43-9d00-78598436b106" providerId="ADAL" clId="{D6815EC4-1CC1-4322-B0AD-20B93EFE573E}" dt="2023-03-14T22:21:51.927" v="416"/>
          <ac:spMkLst>
            <pc:docMk/>
            <pc:sldMk cId="3846659316" sldId="300"/>
            <ac:spMk id="2" creationId="{0A0921D4-075C-F234-96B6-F3A387C7932F}"/>
          </ac:spMkLst>
        </pc:spChg>
        <pc:spChg chg="add mod">
          <ac:chgData name="Ana Paula Martins Leandro" userId="c792cdf5-30db-4e43-9d00-78598436b106" providerId="ADAL" clId="{D6815EC4-1CC1-4322-B0AD-20B93EFE573E}" dt="2023-03-14T22:22:02.768" v="418" actId="1076"/>
          <ac:spMkLst>
            <pc:docMk/>
            <pc:sldMk cId="3846659316" sldId="300"/>
            <ac:spMk id="5" creationId="{B72A2B51-FB77-05E8-387A-74103E4DBFEC}"/>
          </ac:spMkLst>
        </pc:spChg>
        <pc:picChg chg="add mod">
          <ac:chgData name="Ana Paula Martins Leandro" userId="c792cdf5-30db-4e43-9d00-78598436b106" providerId="ADAL" clId="{D6815EC4-1CC1-4322-B0AD-20B93EFE573E}" dt="2023-03-14T22:21:51.927" v="416"/>
          <ac:picMkLst>
            <pc:docMk/>
            <pc:sldMk cId="3846659316" sldId="300"/>
            <ac:picMk id="3" creationId="{5A5E1B34-93C9-F761-1FC2-43E4EB06AF1B}"/>
          </ac:picMkLst>
        </pc:picChg>
        <pc:cxnChg chg="add mod">
          <ac:chgData name="Ana Paula Martins Leandro" userId="c792cdf5-30db-4e43-9d00-78598436b106" providerId="ADAL" clId="{D6815EC4-1CC1-4322-B0AD-20B93EFE573E}" dt="2023-03-14T22:21:51.927" v="416"/>
          <ac:cxnSpMkLst>
            <pc:docMk/>
            <pc:sldMk cId="3846659316" sldId="300"/>
            <ac:cxnSpMk id="4" creationId="{3264E02F-2A72-540E-62FD-0F1F11C9C843}"/>
          </ac:cxnSpMkLst>
        </pc:cxnChg>
      </pc:sldChg>
      <pc:sldChg chg="new del">
        <pc:chgData name="Ana Paula Martins Leandro" userId="c792cdf5-30db-4e43-9d00-78598436b106" providerId="ADAL" clId="{D6815EC4-1CC1-4322-B0AD-20B93EFE573E}" dt="2023-03-14T12:45:10.808" v="58" actId="47"/>
        <pc:sldMkLst>
          <pc:docMk/>
          <pc:sldMk cId="196162412" sldId="301"/>
        </pc:sldMkLst>
      </pc:sldChg>
      <pc:sldChg chg="addSp delSp modSp add mod ord">
        <pc:chgData name="Ana Paula Martins Leandro" userId="c792cdf5-30db-4e43-9d00-78598436b106" providerId="ADAL" clId="{D6815EC4-1CC1-4322-B0AD-20B93EFE573E}" dt="2023-03-14T22:59:11.619" v="1142"/>
        <pc:sldMkLst>
          <pc:docMk/>
          <pc:sldMk cId="752790817" sldId="301"/>
        </pc:sldMkLst>
        <pc:spChg chg="del">
          <ac:chgData name="Ana Paula Martins Leandro" userId="c792cdf5-30db-4e43-9d00-78598436b106" providerId="ADAL" clId="{D6815EC4-1CC1-4322-B0AD-20B93EFE573E}" dt="2023-03-14T22:57:18.671" v="1119" actId="478"/>
          <ac:spMkLst>
            <pc:docMk/>
            <pc:sldMk cId="752790817" sldId="301"/>
            <ac:spMk id="5" creationId="{12A0D855-B6B4-5D0B-3F01-2113632F18B8}"/>
          </ac:spMkLst>
        </pc:spChg>
        <pc:spChg chg="del">
          <ac:chgData name="Ana Paula Martins Leandro" userId="c792cdf5-30db-4e43-9d00-78598436b106" providerId="ADAL" clId="{D6815EC4-1CC1-4322-B0AD-20B93EFE573E}" dt="2023-03-14T22:57:19.889" v="1120" actId="478"/>
          <ac:spMkLst>
            <pc:docMk/>
            <pc:sldMk cId="752790817" sldId="301"/>
            <ac:spMk id="6" creationId="{B8E3DDA7-E7C6-C64F-9DC5-06A975123EE1}"/>
          </ac:spMkLst>
        </pc:spChg>
        <pc:spChg chg="del">
          <ac:chgData name="Ana Paula Martins Leandro" userId="c792cdf5-30db-4e43-9d00-78598436b106" providerId="ADAL" clId="{D6815EC4-1CC1-4322-B0AD-20B93EFE573E}" dt="2023-03-14T22:57:23.081" v="1123" actId="478"/>
          <ac:spMkLst>
            <pc:docMk/>
            <pc:sldMk cId="752790817" sldId="301"/>
            <ac:spMk id="7" creationId="{87237318-EB00-8D2E-91C1-208B128544BE}"/>
          </ac:spMkLst>
        </pc:spChg>
        <pc:spChg chg="add del mod">
          <ac:chgData name="Ana Paula Martins Leandro" userId="c792cdf5-30db-4e43-9d00-78598436b106" providerId="ADAL" clId="{D6815EC4-1CC1-4322-B0AD-20B93EFE573E}" dt="2023-03-14T22:57:21.262" v="1122" actId="478"/>
          <ac:spMkLst>
            <pc:docMk/>
            <pc:sldMk cId="752790817" sldId="301"/>
            <ac:spMk id="8" creationId="{410168B0-B1F0-22D0-8575-97D4FF87294E}"/>
          </ac:spMkLst>
        </pc:spChg>
        <pc:spChg chg="add mod">
          <ac:chgData name="Ana Paula Martins Leandro" userId="c792cdf5-30db-4e43-9d00-78598436b106" providerId="ADAL" clId="{D6815EC4-1CC1-4322-B0AD-20B93EFE573E}" dt="2023-03-14T22:57:39.203" v="1129" actId="1076"/>
          <ac:spMkLst>
            <pc:docMk/>
            <pc:sldMk cId="752790817" sldId="301"/>
            <ac:spMk id="12" creationId="{3DC93543-74A1-57E8-151C-5DCAB8C69BF9}"/>
          </ac:spMkLst>
        </pc:spChg>
        <pc:spChg chg="add mod">
          <ac:chgData name="Ana Paula Martins Leandro" userId="c792cdf5-30db-4e43-9d00-78598436b106" providerId="ADAL" clId="{D6815EC4-1CC1-4322-B0AD-20B93EFE573E}" dt="2023-03-14T22:58:10.138" v="1136" actId="1076"/>
          <ac:spMkLst>
            <pc:docMk/>
            <pc:sldMk cId="752790817" sldId="301"/>
            <ac:spMk id="14" creationId="{31AF1998-3914-B99E-8729-2F64CEDA8583}"/>
          </ac:spMkLst>
        </pc:spChg>
        <pc:spChg chg="add mod">
          <ac:chgData name="Ana Paula Martins Leandro" userId="c792cdf5-30db-4e43-9d00-78598436b106" providerId="ADAL" clId="{D6815EC4-1CC1-4322-B0AD-20B93EFE573E}" dt="2023-03-14T22:58:17.389" v="1138" actId="1076"/>
          <ac:spMkLst>
            <pc:docMk/>
            <pc:sldMk cId="752790817" sldId="301"/>
            <ac:spMk id="15" creationId="{9E615E0D-2129-8B4D-487F-E14DD763A991}"/>
          </ac:spMkLst>
        </pc:spChg>
        <pc:picChg chg="del">
          <ac:chgData name="Ana Paula Martins Leandro" userId="c792cdf5-30db-4e43-9d00-78598436b106" providerId="ADAL" clId="{D6815EC4-1CC1-4322-B0AD-20B93EFE573E}" dt="2023-03-14T22:57:17.358" v="1118" actId="478"/>
          <ac:picMkLst>
            <pc:docMk/>
            <pc:sldMk cId="752790817" sldId="301"/>
            <ac:picMk id="3" creationId="{A7C50005-52C3-AADD-D127-3F72F5F8DB29}"/>
          </ac:picMkLst>
        </pc:picChg>
        <pc:picChg chg="add mod">
          <ac:chgData name="Ana Paula Martins Leandro" userId="c792cdf5-30db-4e43-9d00-78598436b106" providerId="ADAL" clId="{D6815EC4-1CC1-4322-B0AD-20B93EFE573E}" dt="2023-03-14T22:58:12.005" v="1137" actId="1076"/>
          <ac:picMkLst>
            <pc:docMk/>
            <pc:sldMk cId="752790817" sldId="301"/>
            <ac:picMk id="9" creationId="{D5C069A0-6DB1-6152-5C42-802A2D50CAEC}"/>
          </ac:picMkLst>
        </pc:picChg>
        <pc:picChg chg="add mod">
          <ac:chgData name="Ana Paula Martins Leandro" userId="c792cdf5-30db-4e43-9d00-78598436b106" providerId="ADAL" clId="{D6815EC4-1CC1-4322-B0AD-20B93EFE573E}" dt="2023-03-14T22:58:02.226" v="1134" actId="1076"/>
          <ac:picMkLst>
            <pc:docMk/>
            <pc:sldMk cId="752790817" sldId="301"/>
            <ac:picMk id="13" creationId="{221C90B8-E4D3-5040-2BFC-19782B66A596}"/>
          </ac:picMkLst>
        </pc:picChg>
        <pc:cxnChg chg="del">
          <ac:chgData name="Ana Paula Martins Leandro" userId="c792cdf5-30db-4e43-9d00-78598436b106" providerId="ADAL" clId="{D6815EC4-1CC1-4322-B0AD-20B93EFE573E}" dt="2023-03-14T22:57:20.758" v="1121" actId="478"/>
          <ac:cxnSpMkLst>
            <pc:docMk/>
            <pc:sldMk cId="752790817" sldId="301"/>
            <ac:cxnSpMk id="4" creationId="{704D1062-5A6C-E2A0-9CDA-3030CA061E25}"/>
          </ac:cxnSpMkLst>
        </pc:cxnChg>
        <pc:cxnChg chg="add mod">
          <ac:chgData name="Ana Paula Martins Leandro" userId="c792cdf5-30db-4e43-9d00-78598436b106" providerId="ADAL" clId="{D6815EC4-1CC1-4322-B0AD-20B93EFE573E}" dt="2023-03-14T22:57:54.071" v="1132" actId="14100"/>
          <ac:cxnSpMkLst>
            <pc:docMk/>
            <pc:sldMk cId="752790817" sldId="301"/>
            <ac:cxnSpMk id="10" creationId="{119535A5-CD5D-A2D2-2BDA-2BF7D9BC0B61}"/>
          </ac:cxnSpMkLst>
        </pc:cxnChg>
      </pc:sldChg>
      <pc:sldChg chg="modSp add del mod">
        <pc:chgData name="Ana Paula Martins Leandro" userId="c792cdf5-30db-4e43-9d00-78598436b106" providerId="ADAL" clId="{D6815EC4-1CC1-4322-B0AD-20B93EFE573E}" dt="2023-03-14T22:40:17.305" v="797" actId="47"/>
        <pc:sldMkLst>
          <pc:docMk/>
          <pc:sldMk cId="3529268552" sldId="301"/>
        </pc:sldMkLst>
        <pc:spChg chg="mod">
          <ac:chgData name="Ana Paula Martins Leandro" userId="c792cdf5-30db-4e43-9d00-78598436b106" providerId="ADAL" clId="{D6815EC4-1CC1-4322-B0AD-20B93EFE573E}" dt="2023-03-14T22:32:50.752" v="718" actId="14100"/>
          <ac:spMkLst>
            <pc:docMk/>
            <pc:sldMk cId="3529268552" sldId="301"/>
            <ac:spMk id="19" creationId="{FC101F03-8617-09D4-619B-F38E2F0A4F15}"/>
          </ac:spMkLst>
        </pc:spChg>
        <pc:spChg chg="mod">
          <ac:chgData name="Ana Paula Martins Leandro" userId="c792cdf5-30db-4e43-9d00-78598436b106" providerId="ADAL" clId="{D6815EC4-1CC1-4322-B0AD-20B93EFE573E}" dt="2023-03-14T22:33:05.073" v="720" actId="12"/>
          <ac:spMkLst>
            <pc:docMk/>
            <pc:sldMk cId="3529268552" sldId="301"/>
            <ac:spMk id="46" creationId="{4D761329-3BEF-0173-1328-A4DB26572AFF}"/>
          </ac:spMkLst>
        </pc:spChg>
      </pc:sldChg>
      <pc:sldChg chg="addSp delSp modSp add mod">
        <pc:chgData name="Ana Paula Martins Leandro" userId="c792cdf5-30db-4e43-9d00-78598436b106" providerId="ADAL" clId="{D6815EC4-1CC1-4322-B0AD-20B93EFE573E}" dt="2023-03-14T23:02:35.707" v="1329" actId="1076"/>
        <pc:sldMkLst>
          <pc:docMk/>
          <pc:sldMk cId="261651924" sldId="302"/>
        </pc:sldMkLst>
        <pc:spChg chg="del">
          <ac:chgData name="Ana Paula Martins Leandro" userId="c792cdf5-30db-4e43-9d00-78598436b106" providerId="ADAL" clId="{D6815EC4-1CC1-4322-B0AD-20B93EFE573E}" dt="2023-03-14T23:01:16.980" v="1153" actId="478"/>
          <ac:spMkLst>
            <pc:docMk/>
            <pc:sldMk cId="261651924" sldId="302"/>
            <ac:spMk id="15" creationId="{FAF8301E-E88C-EB36-B5D7-698BC05DE93C}"/>
          </ac:spMkLst>
        </pc:spChg>
        <pc:spChg chg="mod">
          <ac:chgData name="Ana Paula Martins Leandro" userId="c792cdf5-30db-4e43-9d00-78598436b106" providerId="ADAL" clId="{D6815EC4-1CC1-4322-B0AD-20B93EFE573E}" dt="2023-03-14T23:02:35.707" v="1329" actId="1076"/>
          <ac:spMkLst>
            <pc:docMk/>
            <pc:sldMk cId="261651924" sldId="302"/>
            <ac:spMk id="18" creationId="{0E376BB3-08D2-B370-E2DD-9079309D56D1}"/>
          </ac:spMkLst>
        </pc:spChg>
        <pc:picChg chg="add mod">
          <ac:chgData name="Ana Paula Martins Leandro" userId="c792cdf5-30db-4e43-9d00-78598436b106" providerId="ADAL" clId="{D6815EC4-1CC1-4322-B0AD-20B93EFE573E}" dt="2023-03-14T23:01:30.267" v="1159" actId="1076"/>
          <ac:picMkLst>
            <pc:docMk/>
            <pc:sldMk cId="261651924" sldId="302"/>
            <ac:picMk id="3" creationId="{95DCCD84-EC44-333A-6590-27BAAB8EC748}"/>
          </ac:picMkLst>
        </pc:picChg>
        <pc:picChg chg="del">
          <ac:chgData name="Ana Paula Martins Leandro" userId="c792cdf5-30db-4e43-9d00-78598436b106" providerId="ADAL" clId="{D6815EC4-1CC1-4322-B0AD-20B93EFE573E}" dt="2023-03-14T23:01:15.150" v="1152" actId="478"/>
          <ac:picMkLst>
            <pc:docMk/>
            <pc:sldMk cId="261651924" sldId="302"/>
            <ac:picMk id="14" creationId="{82990726-CB90-2DD0-9082-9BE9897B3355}"/>
          </ac:picMkLst>
        </pc:picChg>
        <pc:cxnChg chg="mod">
          <ac:chgData name="Ana Paula Martins Leandro" userId="c792cdf5-30db-4e43-9d00-78598436b106" providerId="ADAL" clId="{D6815EC4-1CC1-4322-B0AD-20B93EFE573E}" dt="2023-03-14T23:01:27.830" v="1158" actId="14100"/>
          <ac:cxnSpMkLst>
            <pc:docMk/>
            <pc:sldMk cId="261651924" sldId="302"/>
            <ac:cxnSpMk id="16" creationId="{4D3196A6-72ED-EE44-2866-8655375FD550}"/>
          </ac:cxnSpMkLst>
        </pc:cxnChg>
      </pc:sldChg>
      <pc:sldChg chg="add del">
        <pc:chgData name="Ana Paula Martins Leandro" userId="c792cdf5-30db-4e43-9d00-78598436b106" providerId="ADAL" clId="{D6815EC4-1CC1-4322-B0AD-20B93EFE573E}" dt="2023-03-14T22:40:16.283" v="796" actId="47"/>
        <pc:sldMkLst>
          <pc:docMk/>
          <pc:sldMk cId="872285675" sldId="302"/>
        </pc:sldMkLst>
      </pc:sldChg>
      <pc:sldChg chg="new del">
        <pc:chgData name="Ana Paula Martins Leandro" userId="c792cdf5-30db-4e43-9d00-78598436b106" providerId="ADAL" clId="{D6815EC4-1CC1-4322-B0AD-20B93EFE573E}" dt="2023-03-14T12:45:06.434" v="53" actId="47"/>
        <pc:sldMkLst>
          <pc:docMk/>
          <pc:sldMk cId="2046895827" sldId="302"/>
        </pc:sldMkLst>
      </pc:sldChg>
      <pc:sldChg chg="addSp delSp modSp add mod">
        <pc:chgData name="Ana Paula Martins Leandro" userId="c792cdf5-30db-4e43-9d00-78598436b106" providerId="ADAL" clId="{D6815EC4-1CC1-4322-B0AD-20B93EFE573E}" dt="2023-03-14T23:34:12.052" v="1452" actId="339"/>
        <pc:sldMkLst>
          <pc:docMk/>
          <pc:sldMk cId="1153928586" sldId="303"/>
        </pc:sldMkLst>
        <pc:spChg chg="del">
          <ac:chgData name="Ana Paula Martins Leandro" userId="c792cdf5-30db-4e43-9d00-78598436b106" providerId="ADAL" clId="{D6815EC4-1CC1-4322-B0AD-20B93EFE573E}" dt="2023-03-14T23:32:25.738" v="1441" actId="478"/>
          <ac:spMkLst>
            <pc:docMk/>
            <pc:sldMk cId="1153928586" sldId="303"/>
            <ac:spMk id="3" creationId="{140B5D07-0BB4-1758-7075-D2FA0AFF21C4}"/>
          </ac:spMkLst>
        </pc:spChg>
        <pc:spChg chg="del">
          <ac:chgData name="Ana Paula Martins Leandro" userId="c792cdf5-30db-4e43-9d00-78598436b106" providerId="ADAL" clId="{D6815EC4-1CC1-4322-B0AD-20B93EFE573E}" dt="2023-03-14T23:32:23.529" v="1439" actId="478"/>
          <ac:spMkLst>
            <pc:docMk/>
            <pc:sldMk cId="1153928586" sldId="303"/>
            <ac:spMk id="5" creationId="{DD6DA860-4895-DF89-D81A-19C35F0C5C28}"/>
          </ac:spMkLst>
        </pc:spChg>
        <pc:spChg chg="del">
          <ac:chgData name="Ana Paula Martins Leandro" userId="c792cdf5-30db-4e43-9d00-78598436b106" providerId="ADAL" clId="{D6815EC4-1CC1-4322-B0AD-20B93EFE573E}" dt="2023-03-14T23:32:26.533" v="1442" actId="478"/>
          <ac:spMkLst>
            <pc:docMk/>
            <pc:sldMk cId="1153928586" sldId="303"/>
            <ac:spMk id="6" creationId="{613663CA-BA5A-41E7-1FBE-D38846DFEF75}"/>
          </ac:spMkLst>
        </pc:spChg>
        <pc:spChg chg="del">
          <ac:chgData name="Ana Paula Martins Leandro" userId="c792cdf5-30db-4e43-9d00-78598436b106" providerId="ADAL" clId="{D6815EC4-1CC1-4322-B0AD-20B93EFE573E}" dt="2023-03-14T23:32:24.943" v="1440" actId="478"/>
          <ac:spMkLst>
            <pc:docMk/>
            <pc:sldMk cId="1153928586" sldId="303"/>
            <ac:spMk id="9" creationId="{65CCA1CA-1470-E2C0-BD53-9ABECCF802D0}"/>
          </ac:spMkLst>
        </pc:spChg>
        <pc:spChg chg="add del mod">
          <ac:chgData name="Ana Paula Martins Leandro" userId="c792cdf5-30db-4e43-9d00-78598436b106" providerId="ADAL" clId="{D6815EC4-1CC1-4322-B0AD-20B93EFE573E}" dt="2023-03-14T23:32:28.333" v="1443" actId="478"/>
          <ac:spMkLst>
            <pc:docMk/>
            <pc:sldMk cId="1153928586" sldId="303"/>
            <ac:spMk id="10" creationId="{85AD48D1-8B82-45AF-3189-D4214E0B3285}"/>
          </ac:spMkLst>
        </pc:spChg>
        <pc:picChg chg="add mod">
          <ac:chgData name="Ana Paula Martins Leandro" userId="c792cdf5-30db-4e43-9d00-78598436b106" providerId="ADAL" clId="{D6815EC4-1CC1-4322-B0AD-20B93EFE573E}" dt="2023-03-14T23:34:12.052" v="1452" actId="339"/>
          <ac:picMkLst>
            <pc:docMk/>
            <pc:sldMk cId="1153928586" sldId="303"/>
            <ac:picMk id="2050" creationId="{62E54E65-1FF3-248C-46AC-3742CD214518}"/>
          </ac:picMkLst>
        </pc:picChg>
      </pc:sldChg>
      <pc:sldChg chg="new del">
        <pc:chgData name="Ana Paula Martins Leandro" userId="c792cdf5-30db-4e43-9d00-78598436b106" providerId="ADAL" clId="{D6815EC4-1CC1-4322-B0AD-20B93EFE573E}" dt="2023-03-14T12:45:11.561" v="59" actId="47"/>
        <pc:sldMkLst>
          <pc:docMk/>
          <pc:sldMk cId="2835541849" sldId="303"/>
        </pc:sldMkLst>
      </pc:sldChg>
      <pc:sldChg chg="new del">
        <pc:chgData name="Ana Paula Martins Leandro" userId="c792cdf5-30db-4e43-9d00-78598436b106" providerId="ADAL" clId="{D6815EC4-1CC1-4322-B0AD-20B93EFE573E}" dt="2023-03-14T12:45:12.259" v="60" actId="47"/>
        <pc:sldMkLst>
          <pc:docMk/>
          <pc:sldMk cId="683550327" sldId="304"/>
        </pc:sldMkLst>
      </pc:sldChg>
      <pc:sldChg chg="new del">
        <pc:chgData name="Ana Paula Martins Leandro" userId="c792cdf5-30db-4e43-9d00-78598436b106" providerId="ADAL" clId="{D6815EC4-1CC1-4322-B0AD-20B93EFE573E}" dt="2023-03-14T12:45:05.319" v="52" actId="47"/>
        <pc:sldMkLst>
          <pc:docMk/>
          <pc:sldMk cId="2027211930" sldId="305"/>
        </pc:sldMkLst>
      </pc:sldChg>
      <pc:sldChg chg="new del">
        <pc:chgData name="Ana Paula Martins Leandro" userId="c792cdf5-30db-4e43-9d00-78598436b106" providerId="ADAL" clId="{D6815EC4-1CC1-4322-B0AD-20B93EFE573E}" dt="2023-03-14T12:45:13.945" v="61" actId="47"/>
        <pc:sldMkLst>
          <pc:docMk/>
          <pc:sldMk cId="693007027" sldId="306"/>
        </pc:sldMkLst>
      </pc:sldChg>
      <pc:sldChg chg="new del">
        <pc:chgData name="Ana Paula Martins Leandro" userId="c792cdf5-30db-4e43-9d00-78598436b106" providerId="ADAL" clId="{D6815EC4-1CC1-4322-B0AD-20B93EFE573E}" dt="2023-03-14T12:45:04.586" v="51" actId="47"/>
        <pc:sldMkLst>
          <pc:docMk/>
          <pc:sldMk cId="4026858831" sldId="307"/>
        </pc:sldMkLst>
      </pc:sldChg>
      <pc:sldChg chg="new del">
        <pc:chgData name="Ana Paula Martins Leandro" userId="c792cdf5-30db-4e43-9d00-78598436b106" providerId="ADAL" clId="{D6815EC4-1CC1-4322-B0AD-20B93EFE573E}" dt="2023-03-14T12:44:58.943" v="50" actId="680"/>
        <pc:sldMkLst>
          <pc:docMk/>
          <pc:sldMk cId="3093186070" sldId="308"/>
        </pc:sldMkLst>
      </pc:sldChg>
      <pc:sldChg chg="new del">
        <pc:chgData name="Ana Paula Martins Leandro" userId="c792cdf5-30db-4e43-9d00-78598436b106" providerId="ADAL" clId="{D6815EC4-1CC1-4322-B0AD-20B93EFE573E}" dt="2023-03-14T12:44:58.643" v="49" actId="680"/>
        <pc:sldMkLst>
          <pc:docMk/>
          <pc:sldMk cId="193086046" sldId="309"/>
        </pc:sldMkLst>
      </pc:sldChg>
      <pc:sldChg chg="new del">
        <pc:chgData name="Ana Paula Martins Leandro" userId="c792cdf5-30db-4e43-9d00-78598436b106" providerId="ADAL" clId="{D6815EC4-1CC1-4322-B0AD-20B93EFE573E}" dt="2023-03-14T12:44:58.341" v="48" actId="680"/>
        <pc:sldMkLst>
          <pc:docMk/>
          <pc:sldMk cId="2780842311" sldId="310"/>
        </pc:sldMkLst>
      </pc:sldChg>
      <pc:sldChg chg="new del">
        <pc:chgData name="Ana Paula Martins Leandro" userId="c792cdf5-30db-4e43-9d00-78598436b106" providerId="ADAL" clId="{D6815EC4-1CC1-4322-B0AD-20B93EFE573E}" dt="2023-03-14T12:44:58.066" v="47" actId="680"/>
        <pc:sldMkLst>
          <pc:docMk/>
          <pc:sldMk cId="291364832" sldId="311"/>
        </pc:sldMkLst>
      </pc:sldChg>
      <pc:sldChg chg="new del">
        <pc:chgData name="Ana Paula Martins Leandro" userId="c792cdf5-30db-4e43-9d00-78598436b106" providerId="ADAL" clId="{D6815EC4-1CC1-4322-B0AD-20B93EFE573E}" dt="2023-03-14T12:44:57.818" v="46" actId="680"/>
        <pc:sldMkLst>
          <pc:docMk/>
          <pc:sldMk cId="4159532588" sldId="312"/>
        </pc:sldMkLst>
      </pc:sldChg>
      <pc:sldChg chg="new del">
        <pc:chgData name="Ana Paula Martins Leandro" userId="c792cdf5-30db-4e43-9d00-78598436b106" providerId="ADAL" clId="{D6815EC4-1CC1-4322-B0AD-20B93EFE573E}" dt="2023-03-14T12:44:57.563" v="45" actId="680"/>
        <pc:sldMkLst>
          <pc:docMk/>
          <pc:sldMk cId="802254570" sldId="313"/>
        </pc:sldMkLst>
      </pc:sldChg>
      <pc:sldChg chg="new del">
        <pc:chgData name="Ana Paula Martins Leandro" userId="c792cdf5-30db-4e43-9d00-78598436b106" providerId="ADAL" clId="{D6815EC4-1CC1-4322-B0AD-20B93EFE573E}" dt="2023-03-14T12:44:57.297" v="44" actId="680"/>
        <pc:sldMkLst>
          <pc:docMk/>
          <pc:sldMk cId="1344338361" sldId="314"/>
        </pc:sldMkLst>
      </pc:sldChg>
      <pc:sldChg chg="new del">
        <pc:chgData name="Ana Paula Martins Leandro" userId="c792cdf5-30db-4e43-9d00-78598436b106" providerId="ADAL" clId="{D6815EC4-1CC1-4322-B0AD-20B93EFE573E}" dt="2023-03-14T12:44:57.082" v="43" actId="680"/>
        <pc:sldMkLst>
          <pc:docMk/>
          <pc:sldMk cId="3340716225" sldId="315"/>
        </pc:sldMkLst>
      </pc:sldChg>
      <pc:sldChg chg="new del">
        <pc:chgData name="Ana Paula Martins Leandro" userId="c792cdf5-30db-4e43-9d00-78598436b106" providerId="ADAL" clId="{D6815EC4-1CC1-4322-B0AD-20B93EFE573E}" dt="2023-03-14T12:44:56.831" v="42" actId="680"/>
        <pc:sldMkLst>
          <pc:docMk/>
          <pc:sldMk cId="3929224092" sldId="316"/>
        </pc:sldMkLst>
      </pc:sldChg>
      <pc:sldChg chg="new del">
        <pc:chgData name="Ana Paula Martins Leandro" userId="c792cdf5-30db-4e43-9d00-78598436b106" providerId="ADAL" clId="{D6815EC4-1CC1-4322-B0AD-20B93EFE573E}" dt="2023-03-14T12:44:56.555" v="41" actId="680"/>
        <pc:sldMkLst>
          <pc:docMk/>
          <pc:sldMk cId="863175108" sldId="317"/>
        </pc:sldMkLst>
      </pc:sldChg>
      <pc:sldChg chg="new del">
        <pc:chgData name="Ana Paula Martins Leandro" userId="c792cdf5-30db-4e43-9d00-78598436b106" providerId="ADAL" clId="{D6815EC4-1CC1-4322-B0AD-20B93EFE573E}" dt="2023-03-14T12:44:56.278" v="40" actId="680"/>
        <pc:sldMkLst>
          <pc:docMk/>
          <pc:sldMk cId="3606333050" sldId="318"/>
        </pc:sldMkLst>
      </pc:sldChg>
      <pc:sldChg chg="new del">
        <pc:chgData name="Ana Paula Martins Leandro" userId="c792cdf5-30db-4e43-9d00-78598436b106" providerId="ADAL" clId="{D6815EC4-1CC1-4322-B0AD-20B93EFE573E}" dt="2023-03-14T12:44:55.921" v="39" actId="680"/>
        <pc:sldMkLst>
          <pc:docMk/>
          <pc:sldMk cId="6605700" sldId="319"/>
        </pc:sldMkLst>
      </pc:sldChg>
      <pc:sldChg chg="new del">
        <pc:chgData name="Ana Paula Martins Leandro" userId="c792cdf5-30db-4e43-9d00-78598436b106" providerId="ADAL" clId="{D6815EC4-1CC1-4322-B0AD-20B93EFE573E}" dt="2023-03-14T12:44:55.496" v="38" actId="680"/>
        <pc:sldMkLst>
          <pc:docMk/>
          <pc:sldMk cId="975724452" sldId="320"/>
        </pc:sldMkLst>
      </pc:sldChg>
      <pc:sldChg chg="new del">
        <pc:chgData name="Ana Paula Martins Leandro" userId="c792cdf5-30db-4e43-9d00-78598436b106" providerId="ADAL" clId="{D6815EC4-1CC1-4322-B0AD-20B93EFE573E}" dt="2023-03-14T12:44:55.018" v="37" actId="680"/>
        <pc:sldMkLst>
          <pc:docMk/>
          <pc:sldMk cId="767518415" sldId="321"/>
        </pc:sldMkLst>
      </pc:sldChg>
      <pc:sldChg chg="new del">
        <pc:chgData name="Ana Paula Martins Leandro" userId="c792cdf5-30db-4e43-9d00-78598436b106" providerId="ADAL" clId="{D6815EC4-1CC1-4322-B0AD-20B93EFE573E}" dt="2023-03-14T12:44:54.524" v="36" actId="680"/>
        <pc:sldMkLst>
          <pc:docMk/>
          <pc:sldMk cId="282222952" sldId="322"/>
        </pc:sldMkLst>
      </pc:sldChg>
      <pc:sldChg chg="new del">
        <pc:chgData name="Ana Paula Martins Leandro" userId="c792cdf5-30db-4e43-9d00-78598436b106" providerId="ADAL" clId="{D6815EC4-1CC1-4322-B0AD-20B93EFE573E}" dt="2023-03-14T12:44:54.030" v="35" actId="680"/>
        <pc:sldMkLst>
          <pc:docMk/>
          <pc:sldMk cId="1087385156" sldId="323"/>
        </pc:sldMkLst>
      </pc:sldChg>
      <pc:sldChg chg="new del">
        <pc:chgData name="Ana Paula Martins Leandro" userId="c792cdf5-30db-4e43-9d00-78598436b106" providerId="ADAL" clId="{D6815EC4-1CC1-4322-B0AD-20B93EFE573E}" dt="2023-03-14T12:44:53.576" v="34" actId="680"/>
        <pc:sldMkLst>
          <pc:docMk/>
          <pc:sldMk cId="3546982203" sldId="324"/>
        </pc:sldMkLst>
      </pc:sldChg>
      <pc:sldChg chg="new del">
        <pc:chgData name="Ana Paula Martins Leandro" userId="c792cdf5-30db-4e43-9d00-78598436b106" providerId="ADAL" clId="{D6815EC4-1CC1-4322-B0AD-20B93EFE573E}" dt="2023-03-14T12:44:53.087" v="33" actId="680"/>
        <pc:sldMkLst>
          <pc:docMk/>
          <pc:sldMk cId="2202835692" sldId="325"/>
        </pc:sldMkLst>
      </pc:sldChg>
      <pc:sldChg chg="new del">
        <pc:chgData name="Ana Paula Martins Leandro" userId="c792cdf5-30db-4e43-9d00-78598436b106" providerId="ADAL" clId="{D6815EC4-1CC1-4322-B0AD-20B93EFE573E}" dt="2023-03-14T12:44:52.461" v="32" actId="680"/>
        <pc:sldMkLst>
          <pc:docMk/>
          <pc:sldMk cId="2079723607" sldId="326"/>
        </pc:sldMkLst>
      </pc:sldChg>
      <pc:sldChg chg="new del">
        <pc:chgData name="Ana Paula Martins Leandro" userId="c792cdf5-30db-4e43-9d00-78598436b106" providerId="ADAL" clId="{D6815EC4-1CC1-4322-B0AD-20B93EFE573E}" dt="2023-03-14T12:44:51.625" v="31" actId="680"/>
        <pc:sldMkLst>
          <pc:docMk/>
          <pc:sldMk cId="251207863" sldId="327"/>
        </pc:sldMkLst>
      </pc:sldChg>
    </pc:docChg>
  </pc:docChgLst>
  <pc:docChgLst>
    <pc:chgData name="Ana Paula Martins Leandro" userId="b29949bc9a3e9bfe" providerId="LiveId" clId="{A8BE21A8-66D8-4F12-9FD2-B360A1C5C52C}"/>
    <pc:docChg chg="undo custSel delSld modSld">
      <pc:chgData name="Ana Paula Martins Leandro" userId="b29949bc9a3e9bfe" providerId="LiveId" clId="{A8BE21A8-66D8-4F12-9FD2-B360A1C5C52C}" dt="2023-05-14T02:18:23.077" v="4" actId="20577"/>
      <pc:docMkLst>
        <pc:docMk/>
      </pc:docMkLst>
      <pc:sldChg chg="del">
        <pc:chgData name="Ana Paula Martins Leandro" userId="b29949bc9a3e9bfe" providerId="LiveId" clId="{A8BE21A8-66D8-4F12-9FD2-B360A1C5C52C}" dt="2023-05-14T02:17:47.907" v="0" actId="47"/>
        <pc:sldMkLst>
          <pc:docMk/>
          <pc:sldMk cId="2517140333" sldId="283"/>
        </pc:sldMkLst>
      </pc:sldChg>
      <pc:sldChg chg="modSp mod">
        <pc:chgData name="Ana Paula Martins Leandro" userId="b29949bc9a3e9bfe" providerId="LiveId" clId="{A8BE21A8-66D8-4F12-9FD2-B360A1C5C52C}" dt="2023-05-14T02:18:23.077" v="4" actId="20577"/>
        <pc:sldMkLst>
          <pc:docMk/>
          <pc:sldMk cId="3898447929" sldId="292"/>
        </pc:sldMkLst>
        <pc:spChg chg="mod">
          <ac:chgData name="Ana Paula Martins Leandro" userId="b29949bc9a3e9bfe" providerId="LiveId" clId="{A8BE21A8-66D8-4F12-9FD2-B360A1C5C52C}" dt="2023-05-14T02:18:23.077" v="4" actId="20577"/>
          <ac:spMkLst>
            <pc:docMk/>
            <pc:sldMk cId="3898447929" sldId="292"/>
            <ac:spMk id="9" creationId="{485E0237-B9A1-0B58-E0AA-05EF84817EB4}"/>
          </ac:spMkLst>
        </pc:spChg>
      </pc:sldChg>
    </pc:docChg>
  </pc:docChgLst>
  <pc:docChgLst>
    <pc:chgData clId="Web-{74BEC5FB-72D5-4F38-AB2C-5F779A84B19F}"/>
    <pc:docChg chg="modSld">
      <pc:chgData name="" userId="" providerId="" clId="Web-{74BEC5FB-72D5-4F38-AB2C-5F779A84B19F}" dt="2023-03-14T12:49:17.328" v="0" actId="20577"/>
      <pc:docMkLst>
        <pc:docMk/>
      </pc:docMkLst>
      <pc:sldChg chg="modSp">
        <pc:chgData name="" userId="" providerId="" clId="Web-{74BEC5FB-72D5-4F38-AB2C-5F779A84B19F}" dt="2023-03-14T12:49:17.328" v="0" actId="20577"/>
        <pc:sldMkLst>
          <pc:docMk/>
          <pc:sldMk cId="3898447929" sldId="292"/>
        </pc:sldMkLst>
        <pc:spChg chg="mod">
          <ac:chgData name="" userId="" providerId="" clId="Web-{74BEC5FB-72D5-4F38-AB2C-5F779A84B19F}" dt="2023-03-14T12:49:17.328" v="0" actId="20577"/>
          <ac:spMkLst>
            <pc:docMk/>
            <pc:sldMk cId="3898447929" sldId="292"/>
            <ac:spMk id="9" creationId="{485E0237-B9A1-0B58-E0AA-05EF84817EB4}"/>
          </ac:spMkLst>
        </pc:spChg>
      </pc:sldChg>
    </pc:docChg>
  </pc:docChgLst>
  <pc:docChgLst>
    <pc:chgData name="Fabio José Alfredo Santos da Rocha" userId="S::fabio.rocha@al.infnet.edu.br::e3f29b1c-1c85-4c48-9449-65120a995743" providerId="AD" clId="Web-{74BEC5FB-72D5-4F38-AB2C-5F779A84B19F}"/>
    <pc:docChg chg="modSld">
      <pc:chgData name="Fabio José Alfredo Santos da Rocha" userId="S::fabio.rocha@al.infnet.edu.br::e3f29b1c-1c85-4c48-9449-65120a995743" providerId="AD" clId="Web-{74BEC5FB-72D5-4F38-AB2C-5F779A84B19F}" dt="2023-03-14T13:28:05.019" v="161" actId="20577"/>
      <pc:docMkLst>
        <pc:docMk/>
      </pc:docMkLst>
      <pc:sldChg chg="addSp delSp modSp">
        <pc:chgData name="Fabio José Alfredo Santos da Rocha" userId="S::fabio.rocha@al.infnet.edu.br::e3f29b1c-1c85-4c48-9449-65120a995743" providerId="AD" clId="Web-{74BEC5FB-72D5-4F38-AB2C-5F779A84B19F}" dt="2023-03-14T12:59:43.156" v="111"/>
        <pc:sldMkLst>
          <pc:docMk/>
          <pc:sldMk cId="77554804" sldId="276"/>
        </pc:sldMkLst>
        <pc:spChg chg="mod">
          <ac:chgData name="Fabio José Alfredo Santos da Rocha" userId="S::fabio.rocha@al.infnet.edu.br::e3f29b1c-1c85-4c48-9449-65120a995743" providerId="AD" clId="Web-{74BEC5FB-72D5-4F38-AB2C-5F779A84B19F}" dt="2023-03-14T12:58:32.045" v="94" actId="20577"/>
          <ac:spMkLst>
            <pc:docMk/>
            <pc:sldMk cId="77554804" sldId="276"/>
            <ac:spMk id="5" creationId="{81D18537-D028-9E9C-FB87-93F24955DFC7}"/>
          </ac:spMkLst>
        </pc:spChg>
        <pc:spChg chg="add del mod">
          <ac:chgData name="Fabio José Alfredo Santos da Rocha" userId="S::fabio.rocha@al.infnet.edu.br::e3f29b1c-1c85-4c48-9449-65120a995743" providerId="AD" clId="Web-{74BEC5FB-72D5-4F38-AB2C-5F779A84B19F}" dt="2023-03-14T12:59:43.156" v="111"/>
          <ac:spMkLst>
            <pc:docMk/>
            <pc:sldMk cId="77554804" sldId="276"/>
            <ac:spMk id="18" creationId="{59AC624B-4FD9-E308-F182-08902D49A82B}"/>
          </ac:spMkLst>
        </pc:spChg>
        <pc:spChg chg="mod">
          <ac:chgData name="Fabio José Alfredo Santos da Rocha" userId="S::fabio.rocha@al.infnet.edu.br::e3f29b1c-1c85-4c48-9449-65120a995743" providerId="AD" clId="Web-{74BEC5FB-72D5-4F38-AB2C-5F779A84B19F}" dt="2023-03-14T12:58:24.248" v="92" actId="20577"/>
          <ac:spMkLst>
            <pc:docMk/>
            <pc:sldMk cId="77554804" sldId="276"/>
            <ac:spMk id="20" creationId="{CC0093B1-77CC-1E61-FB22-E136F94EABD2}"/>
          </ac:spMkLst>
        </pc:spChg>
      </pc:sldChg>
      <pc:sldChg chg="modSp">
        <pc:chgData name="Fabio José Alfredo Santos da Rocha" userId="S::fabio.rocha@al.infnet.edu.br::e3f29b1c-1c85-4c48-9449-65120a995743" providerId="AD" clId="Web-{74BEC5FB-72D5-4F38-AB2C-5F779A84B19F}" dt="2023-03-14T12:49:55.298" v="5" actId="20577"/>
        <pc:sldMkLst>
          <pc:docMk/>
          <pc:sldMk cId="2478079616" sldId="277"/>
        </pc:sldMkLst>
        <pc:spChg chg="mod">
          <ac:chgData name="Fabio José Alfredo Santos da Rocha" userId="S::fabio.rocha@al.infnet.edu.br::e3f29b1c-1c85-4c48-9449-65120a995743" providerId="AD" clId="Web-{74BEC5FB-72D5-4F38-AB2C-5F779A84B19F}" dt="2023-03-14T12:49:55.298" v="5" actId="20577"/>
          <ac:spMkLst>
            <pc:docMk/>
            <pc:sldMk cId="2478079616" sldId="277"/>
            <ac:spMk id="46" creationId="{4D761329-3BEF-0173-1328-A4DB26572AFF}"/>
          </ac:spMkLst>
        </pc:spChg>
      </pc:sldChg>
      <pc:sldChg chg="delSp modSp">
        <pc:chgData name="Fabio José Alfredo Santos da Rocha" userId="S::fabio.rocha@al.infnet.edu.br::e3f29b1c-1c85-4c48-9449-65120a995743" providerId="AD" clId="Web-{74BEC5FB-72D5-4F38-AB2C-5F779A84B19F}" dt="2023-03-14T13:28:05.019" v="161" actId="20577"/>
        <pc:sldMkLst>
          <pc:docMk/>
          <pc:sldMk cId="4157533387" sldId="288"/>
        </pc:sldMkLst>
        <pc:spChg chg="del">
          <ac:chgData name="Fabio José Alfredo Santos da Rocha" userId="S::fabio.rocha@al.infnet.edu.br::e3f29b1c-1c85-4c48-9449-65120a995743" providerId="AD" clId="Web-{74BEC5FB-72D5-4F38-AB2C-5F779A84B19F}" dt="2023-03-14T12:57:59.794" v="91"/>
          <ac:spMkLst>
            <pc:docMk/>
            <pc:sldMk cId="4157533387" sldId="288"/>
            <ac:spMk id="4" creationId="{B7838384-8691-DBBE-0A1A-DAFAC40B948F}"/>
          </ac:spMkLst>
        </pc:spChg>
        <pc:spChg chg="mod">
          <ac:chgData name="Fabio José Alfredo Santos da Rocha" userId="S::fabio.rocha@al.infnet.edu.br::e3f29b1c-1c85-4c48-9449-65120a995743" providerId="AD" clId="Web-{74BEC5FB-72D5-4F38-AB2C-5F779A84B19F}" dt="2023-03-14T13:28:05.019" v="161" actId="20577"/>
          <ac:spMkLst>
            <pc:docMk/>
            <pc:sldMk cId="4157533387" sldId="288"/>
            <ac:spMk id="6" creationId="{4EFA9173-F892-5C7D-99AF-4C5FFB1532B4}"/>
          </ac:spMkLst>
        </pc:spChg>
        <pc:spChg chg="mod">
          <ac:chgData name="Fabio José Alfredo Santos da Rocha" userId="S::fabio.rocha@al.infnet.edu.br::e3f29b1c-1c85-4c48-9449-65120a995743" providerId="AD" clId="Web-{74BEC5FB-72D5-4F38-AB2C-5F779A84B19F}" dt="2023-03-14T13:28:03.441" v="159" actId="20577"/>
          <ac:spMkLst>
            <pc:docMk/>
            <pc:sldMk cId="4157533387" sldId="288"/>
            <ac:spMk id="29" creationId="{52FD53DB-CD39-2575-F8BA-63488E81091E}"/>
          </ac:spMkLst>
        </pc:spChg>
      </pc:sldChg>
      <pc:sldChg chg="modSp">
        <pc:chgData name="Fabio José Alfredo Santos da Rocha" userId="S::fabio.rocha@al.infnet.edu.br::e3f29b1c-1c85-4c48-9449-65120a995743" providerId="AD" clId="Web-{74BEC5FB-72D5-4F38-AB2C-5F779A84B19F}" dt="2023-03-14T13:26:47.720" v="132" actId="20577"/>
        <pc:sldMkLst>
          <pc:docMk/>
          <pc:sldMk cId="529279411" sldId="289"/>
        </pc:sldMkLst>
        <pc:spChg chg="mod">
          <ac:chgData name="Fabio José Alfredo Santos da Rocha" userId="S::fabio.rocha@al.infnet.edu.br::e3f29b1c-1c85-4c48-9449-65120a995743" providerId="AD" clId="Web-{74BEC5FB-72D5-4F38-AB2C-5F779A84B19F}" dt="2023-03-14T13:26:32.407" v="129" actId="20577"/>
          <ac:spMkLst>
            <pc:docMk/>
            <pc:sldMk cId="529279411" sldId="289"/>
            <ac:spMk id="24" creationId="{AD2C8D04-263D-9589-1CFF-A5968D7C33D7}"/>
          </ac:spMkLst>
        </pc:spChg>
        <pc:spChg chg="mod">
          <ac:chgData name="Fabio José Alfredo Santos da Rocha" userId="S::fabio.rocha@al.infnet.edu.br::e3f29b1c-1c85-4c48-9449-65120a995743" providerId="AD" clId="Web-{74BEC5FB-72D5-4F38-AB2C-5F779A84B19F}" dt="2023-03-14T13:26:47.720" v="132" actId="20577"/>
          <ac:spMkLst>
            <pc:docMk/>
            <pc:sldMk cId="529279411" sldId="289"/>
            <ac:spMk id="25" creationId="{B993E4D5-4AD0-4740-096D-6822944C8FF6}"/>
          </ac:spMkLst>
        </pc:spChg>
      </pc:sldChg>
      <pc:sldChg chg="modSp">
        <pc:chgData name="Fabio José Alfredo Santos da Rocha" userId="S::fabio.rocha@al.infnet.edu.br::e3f29b1c-1c85-4c48-9449-65120a995743" providerId="AD" clId="Web-{74BEC5FB-72D5-4F38-AB2C-5F779A84B19F}" dt="2023-03-14T12:54:55.805" v="48" actId="20577"/>
        <pc:sldMkLst>
          <pc:docMk/>
          <pc:sldMk cId="3898447929" sldId="292"/>
        </pc:sldMkLst>
        <pc:spChg chg="mod">
          <ac:chgData name="Fabio José Alfredo Santos da Rocha" userId="S::fabio.rocha@al.infnet.edu.br::e3f29b1c-1c85-4c48-9449-65120a995743" providerId="AD" clId="Web-{74BEC5FB-72D5-4F38-AB2C-5F779A84B19F}" dt="2023-03-14T12:54:55.805" v="48" actId="20577"/>
          <ac:spMkLst>
            <pc:docMk/>
            <pc:sldMk cId="3898447929" sldId="292"/>
            <ac:spMk id="9" creationId="{485E0237-B9A1-0B58-E0AA-05EF84817EB4}"/>
          </ac:spMkLst>
        </pc:spChg>
      </pc:sldChg>
      <pc:sldChg chg="modSp">
        <pc:chgData name="Fabio José Alfredo Santos da Rocha" userId="S::fabio.rocha@al.infnet.edu.br::e3f29b1c-1c85-4c48-9449-65120a995743" providerId="AD" clId="Web-{74BEC5FB-72D5-4F38-AB2C-5F779A84B19F}" dt="2023-03-14T13:27:29.221" v="148" actId="20577"/>
        <pc:sldMkLst>
          <pc:docMk/>
          <pc:sldMk cId="4182148033" sldId="293"/>
        </pc:sldMkLst>
        <pc:spChg chg="mod">
          <ac:chgData name="Fabio José Alfredo Santos da Rocha" userId="S::fabio.rocha@al.infnet.edu.br::e3f29b1c-1c85-4c48-9449-65120a995743" providerId="AD" clId="Web-{74BEC5FB-72D5-4F38-AB2C-5F779A84B19F}" dt="2023-03-14T13:27:29.221" v="148" actId="20577"/>
          <ac:spMkLst>
            <pc:docMk/>
            <pc:sldMk cId="4182148033" sldId="293"/>
            <ac:spMk id="60" creationId="{0031CE36-F77D-3964-C169-771DBA49D28A}"/>
          </ac:spMkLst>
        </pc:spChg>
      </pc:sldChg>
      <pc:sldChg chg="delSp modSp">
        <pc:chgData name="Fabio José Alfredo Santos da Rocha" userId="S::fabio.rocha@al.infnet.edu.br::e3f29b1c-1c85-4c48-9449-65120a995743" providerId="AD" clId="Web-{74BEC5FB-72D5-4F38-AB2C-5F779A84B19F}" dt="2023-03-14T13:00:19.798" v="122"/>
        <pc:sldMkLst>
          <pc:docMk/>
          <pc:sldMk cId="32955924" sldId="294"/>
        </pc:sldMkLst>
        <pc:spChg chg="mod">
          <ac:chgData name="Fabio José Alfredo Santos da Rocha" userId="S::fabio.rocha@al.infnet.edu.br::e3f29b1c-1c85-4c48-9449-65120a995743" providerId="AD" clId="Web-{74BEC5FB-72D5-4F38-AB2C-5F779A84B19F}" dt="2023-03-14T13:00:19.798" v="122"/>
          <ac:spMkLst>
            <pc:docMk/>
            <pc:sldMk cId="32955924" sldId="294"/>
            <ac:spMk id="2" creationId="{D593797A-6D0D-C522-C76B-39FFD330FF48}"/>
          </ac:spMkLst>
        </pc:spChg>
        <pc:spChg chg="mod">
          <ac:chgData name="Fabio José Alfredo Santos da Rocha" userId="S::fabio.rocha@al.infnet.edu.br::e3f29b1c-1c85-4c48-9449-65120a995743" providerId="AD" clId="Web-{74BEC5FB-72D5-4F38-AB2C-5F779A84B19F}" dt="2023-03-14T12:51:19.050" v="35" actId="20577"/>
          <ac:spMkLst>
            <pc:docMk/>
            <pc:sldMk cId="32955924" sldId="294"/>
            <ac:spMk id="3" creationId="{140B5D07-0BB4-1758-7075-D2FA0AFF21C4}"/>
          </ac:spMkLst>
        </pc:spChg>
        <pc:spChg chg="del">
          <ac:chgData name="Fabio José Alfredo Santos da Rocha" userId="S::fabio.rocha@al.infnet.edu.br::e3f29b1c-1c85-4c48-9449-65120a995743" providerId="AD" clId="Web-{74BEC5FB-72D5-4F38-AB2C-5F779A84B19F}" dt="2023-03-14T12:54:03.398" v="43"/>
          <ac:spMkLst>
            <pc:docMk/>
            <pc:sldMk cId="32955924" sldId="294"/>
            <ac:spMk id="4" creationId="{03A6B6FB-DEBA-00AA-0812-B47A64FF054A}"/>
          </ac:spMkLst>
        </pc:spChg>
        <pc:spChg chg="mod">
          <ac:chgData name="Fabio José Alfredo Santos da Rocha" userId="S::fabio.rocha@al.infnet.edu.br::e3f29b1c-1c85-4c48-9449-65120a995743" providerId="AD" clId="Web-{74BEC5FB-72D5-4F38-AB2C-5F779A84B19F}" dt="2023-03-14T12:51:21.675" v="37" actId="20577"/>
          <ac:spMkLst>
            <pc:docMk/>
            <pc:sldMk cId="32955924" sldId="294"/>
            <ac:spMk id="5" creationId="{DD6DA860-4895-DF89-D81A-19C35F0C5C28}"/>
          </ac:spMkLst>
        </pc:spChg>
        <pc:spChg chg="mod">
          <ac:chgData name="Fabio José Alfredo Santos da Rocha" userId="S::fabio.rocha@al.infnet.edu.br::e3f29b1c-1c85-4c48-9449-65120a995743" providerId="AD" clId="Web-{74BEC5FB-72D5-4F38-AB2C-5F779A84B19F}" dt="2023-03-14T12:51:11.596" v="32" actId="20577"/>
          <ac:spMkLst>
            <pc:docMk/>
            <pc:sldMk cId="32955924" sldId="294"/>
            <ac:spMk id="6" creationId="{613663CA-BA5A-41E7-1FBE-D38846DFEF75}"/>
          </ac:spMkLst>
        </pc:spChg>
        <pc:spChg chg="mod">
          <ac:chgData name="Fabio José Alfredo Santos da Rocha" userId="S::fabio.rocha@al.infnet.edu.br::e3f29b1c-1c85-4c48-9449-65120a995743" providerId="AD" clId="Web-{74BEC5FB-72D5-4F38-AB2C-5F779A84B19F}" dt="2023-03-14T12:51:36.800" v="42" actId="20577"/>
          <ac:spMkLst>
            <pc:docMk/>
            <pc:sldMk cId="32955924" sldId="294"/>
            <ac:spMk id="9" creationId="{65CCA1CA-1470-E2C0-BD53-9ABECCF802D0}"/>
          </ac:spMkLst>
        </pc:spChg>
      </pc:sldChg>
      <pc:sldChg chg="modSp">
        <pc:chgData name="Fabio José Alfredo Santos da Rocha" userId="S::fabio.rocha@al.infnet.edu.br::e3f29b1c-1c85-4c48-9449-65120a995743" providerId="AD" clId="Web-{74BEC5FB-72D5-4F38-AB2C-5F779A84B19F}" dt="2023-03-14T12:55:45.744" v="54" actId="20577"/>
        <pc:sldMkLst>
          <pc:docMk/>
          <pc:sldMk cId="2519727083" sldId="295"/>
        </pc:sldMkLst>
        <pc:spChg chg="mod">
          <ac:chgData name="Fabio José Alfredo Santos da Rocha" userId="S::fabio.rocha@al.infnet.edu.br::e3f29b1c-1c85-4c48-9449-65120a995743" providerId="AD" clId="Web-{74BEC5FB-72D5-4F38-AB2C-5F779A84B19F}" dt="2023-03-14T12:50:04.954" v="7" actId="20577"/>
          <ac:spMkLst>
            <pc:docMk/>
            <pc:sldMk cId="2519727083" sldId="295"/>
            <ac:spMk id="7" creationId="{55B354B2-75D2-2CF7-4FDB-0D484FC39C8B}"/>
          </ac:spMkLst>
        </pc:spChg>
        <pc:spChg chg="mod">
          <ac:chgData name="Fabio José Alfredo Santos da Rocha" userId="S::fabio.rocha@al.infnet.edu.br::e3f29b1c-1c85-4c48-9449-65120a995743" providerId="AD" clId="Web-{74BEC5FB-72D5-4F38-AB2C-5F779A84B19F}" dt="2023-03-14T12:55:45.744" v="54" actId="20577"/>
          <ac:spMkLst>
            <pc:docMk/>
            <pc:sldMk cId="2519727083" sldId="295"/>
            <ac:spMk id="8" creationId="{721E73BA-53B9-C0C1-476A-00736A64AB79}"/>
          </ac:spMkLst>
        </pc:spChg>
        <pc:spChg chg="mod">
          <ac:chgData name="Fabio José Alfredo Santos da Rocha" userId="S::fabio.rocha@al.infnet.edu.br::e3f29b1c-1c85-4c48-9449-65120a995743" providerId="AD" clId="Web-{74BEC5FB-72D5-4F38-AB2C-5F779A84B19F}" dt="2023-03-14T12:50:38.205" v="22" actId="20577"/>
          <ac:spMkLst>
            <pc:docMk/>
            <pc:sldMk cId="2519727083" sldId="295"/>
            <ac:spMk id="10" creationId="{4CE5DE1C-24E7-3841-9376-89E91B4A4762}"/>
          </ac:spMkLst>
        </pc:spChg>
        <pc:spChg chg="mod">
          <ac:chgData name="Fabio José Alfredo Santos da Rocha" userId="S::fabio.rocha@al.infnet.edu.br::e3f29b1c-1c85-4c48-9449-65120a995743" providerId="AD" clId="Web-{74BEC5FB-72D5-4F38-AB2C-5F779A84B19F}" dt="2023-03-14T12:50:54.409" v="29" actId="20577"/>
          <ac:spMkLst>
            <pc:docMk/>
            <pc:sldMk cId="2519727083" sldId="295"/>
            <ac:spMk id="13" creationId="{DEB5763E-8BC0-F6C3-3814-6649A828C000}"/>
          </ac:spMkLst>
        </pc:spChg>
        <pc:spChg chg="mod">
          <ac:chgData name="Fabio José Alfredo Santos da Rocha" userId="S::fabio.rocha@al.infnet.edu.br::e3f29b1c-1c85-4c48-9449-65120a995743" providerId="AD" clId="Web-{74BEC5FB-72D5-4F38-AB2C-5F779A84B19F}" dt="2023-03-14T12:50:50.221" v="27" actId="20577"/>
          <ac:spMkLst>
            <pc:docMk/>
            <pc:sldMk cId="2519727083" sldId="295"/>
            <ac:spMk id="14" creationId="{C78180D0-1AB6-8416-0EB1-10648E1A6050}"/>
          </ac:spMkLst>
        </pc:spChg>
      </pc:sldChg>
      <pc:sldChg chg="addSp delSp modSp">
        <pc:chgData name="Fabio José Alfredo Santos da Rocha" userId="S::fabio.rocha@al.infnet.edu.br::e3f29b1c-1c85-4c48-9449-65120a995743" providerId="AD" clId="Web-{74BEC5FB-72D5-4F38-AB2C-5F779A84B19F}" dt="2023-03-14T13:00:32.204" v="124"/>
        <pc:sldMkLst>
          <pc:docMk/>
          <pc:sldMk cId="1248263328" sldId="296"/>
        </pc:sldMkLst>
        <pc:spChg chg="del">
          <ac:chgData name="Fabio José Alfredo Santos da Rocha" userId="S::fabio.rocha@al.infnet.edu.br::e3f29b1c-1c85-4c48-9449-65120a995743" providerId="AD" clId="Web-{74BEC5FB-72D5-4F38-AB2C-5F779A84B19F}" dt="2023-03-14T13:00:31.064" v="123"/>
          <ac:spMkLst>
            <pc:docMk/>
            <pc:sldMk cId="1248263328" sldId="296"/>
            <ac:spMk id="2" creationId="{D593797A-6D0D-C522-C76B-39FFD330FF48}"/>
          </ac:spMkLst>
        </pc:spChg>
        <pc:spChg chg="del mod">
          <ac:chgData name="Fabio José Alfredo Santos da Rocha" userId="S::fabio.rocha@al.infnet.edu.br::e3f29b1c-1c85-4c48-9449-65120a995743" providerId="AD" clId="Web-{74BEC5FB-72D5-4F38-AB2C-5F779A84B19F}" dt="2023-03-14T12:57:12.934" v="68"/>
          <ac:spMkLst>
            <pc:docMk/>
            <pc:sldMk cId="1248263328" sldId="296"/>
            <ac:spMk id="4" creationId="{03A6B6FB-DEBA-00AA-0812-B47A64FF054A}"/>
          </ac:spMkLst>
        </pc:spChg>
        <pc:spChg chg="add">
          <ac:chgData name="Fabio José Alfredo Santos da Rocha" userId="S::fabio.rocha@al.infnet.edu.br::e3f29b1c-1c85-4c48-9449-65120a995743" providerId="AD" clId="Web-{74BEC5FB-72D5-4F38-AB2C-5F779A84B19F}" dt="2023-03-14T13:00:32.204" v="124"/>
          <ac:spMkLst>
            <pc:docMk/>
            <pc:sldMk cId="1248263328" sldId="296"/>
            <ac:spMk id="5" creationId="{4E831653-7E57-6F08-6CB8-D59BE7C744A0}"/>
          </ac:spMkLst>
        </pc:spChg>
        <pc:spChg chg="mod">
          <ac:chgData name="Fabio José Alfredo Santos da Rocha" userId="S::fabio.rocha@al.infnet.edu.br::e3f29b1c-1c85-4c48-9449-65120a995743" providerId="AD" clId="Web-{74BEC5FB-72D5-4F38-AB2C-5F779A84B19F}" dt="2023-03-14T12:57:43.372" v="90" actId="20577"/>
          <ac:spMkLst>
            <pc:docMk/>
            <pc:sldMk cId="1248263328" sldId="296"/>
            <ac:spMk id="24" creationId="{FE9F33DB-4436-D307-2425-776206E05B3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5/13/2023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99047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3558657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For certain functionality and products, </a:t>
            </a:r>
            <a:r>
              <a:rPr lang="en-US" b="0" i="0" dirty="0">
                <a:solidFill>
                  <a:srgbClr val="040C28"/>
                </a:solidFill>
                <a:effectLst/>
                <a:latin typeface="Google Sans"/>
              </a:rPr>
              <a:t>you are required to associate your app with a LinkedIn Page</a:t>
            </a:r>
            <a:r>
              <a:rPr lang="en-US" b="0" i="0" dirty="0">
                <a:solidFill>
                  <a:srgbClr val="202124"/>
                </a:solidFill>
                <a:effectLst/>
                <a:latin typeface="Google Sans"/>
              </a:rPr>
              <a:t>. The company you select will function as the publisher of the app. If you do not have a Page you have the option to create a Page.</a:t>
            </a:r>
            <a:br>
              <a:rPr lang="en-US" b="0" i="0" dirty="0">
                <a:solidFill>
                  <a:srgbClr val="202124"/>
                </a:solidFill>
                <a:effectLst/>
                <a:latin typeface="Google Sans"/>
              </a:rPr>
            </a:br>
            <a:br>
              <a:rPr lang="en-US" b="0" i="0" dirty="0">
                <a:solidFill>
                  <a:srgbClr val="202124"/>
                </a:solidFill>
                <a:effectLst/>
                <a:latin typeface="Google Sans"/>
              </a:rPr>
            </a:br>
            <a:r>
              <a:rPr lang="en-US" b="0" i="0" dirty="0">
                <a:solidFill>
                  <a:srgbClr val="202124"/>
                </a:solidFill>
                <a:effectLst/>
                <a:latin typeface="Google Sans"/>
              </a:rPr>
              <a:t>An API endpoint is </a:t>
            </a:r>
            <a:r>
              <a:rPr lang="en-US" b="0" i="0" dirty="0">
                <a:solidFill>
                  <a:srgbClr val="040C28"/>
                </a:solidFill>
                <a:effectLst/>
                <a:latin typeface="Google Sans"/>
              </a:rPr>
              <a:t>a point at which an API -- the code that allows two software programs to communicate with each other -- connects with the software program</a:t>
            </a:r>
            <a:r>
              <a:rPr lang="en-US" b="0" i="0" dirty="0">
                <a:solidFill>
                  <a:srgbClr val="202124"/>
                </a:solidFill>
                <a:effectLst/>
                <a:latin typeface="Google Sans"/>
              </a:rPr>
              <a:t>. APIs work by sending requests for information from a web application or web server and receiving a response.</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14882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6.xm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linkedin.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10420" y="4084268"/>
            <a:ext cx="2556566" cy="698680"/>
          </a:xfrm>
        </p:spPr>
        <p:txBody>
          <a:bodyPr vert="horz" lIns="91440" tIns="45720" rIns="91440" bIns="45720" rtlCol="0" anchor="t">
            <a:noAutofit/>
          </a:bodyPr>
          <a:lstStyle/>
          <a:p>
            <a:r>
              <a:rPr lang="en-US" dirty="0"/>
              <a:t>Ana Paula Leandro</a:t>
            </a:r>
          </a:p>
          <a:p>
            <a:r>
              <a:rPr lang="en-US" dirty="0"/>
              <a:t>Douglas Sousa</a:t>
            </a:r>
          </a:p>
          <a:p>
            <a:r>
              <a:rPr lang="en-US" dirty="0"/>
              <a:t>Fabio Rocha</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028" name="Picture 4" descr="LinkedIn buys California-based SaaS learning platform - TALiNT International">
            <a:extLst>
              <a:ext uri="{FF2B5EF4-FFF2-40B4-BE49-F238E27FC236}">
                <a16:creationId xmlns:a16="http://schemas.microsoft.com/office/drawing/2014/main" id="{78706705-E936-303F-AA02-779F73B72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937" y="1584556"/>
            <a:ext cx="3955508" cy="255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zh-CN" altLang="en-US" sz="1200" u="none" strike="noStrike" kern="1200" cap="none" spc="0" normalizeH="0" baseline="0" noProof="0" dirty="0">
              <a:ln>
                <a:noFill/>
              </a:ln>
              <a:solidFill>
                <a:schemeClr val="bg1"/>
              </a:solidFill>
              <a:effectLst/>
              <a:uLnTx/>
              <a:uFillTx/>
            </a:endParaRPr>
          </a:p>
        </p:txBody>
      </p:sp>
      <p:pic>
        <p:nvPicPr>
          <p:cNvPr id="3" name="Picture 2">
            <a:extLst>
              <a:ext uri="{FF2B5EF4-FFF2-40B4-BE49-F238E27FC236}">
                <a16:creationId xmlns:a16="http://schemas.microsoft.com/office/drawing/2014/main" id="{A7C50005-52C3-AADD-D127-3F72F5F8DB29}"/>
              </a:ext>
            </a:extLst>
          </p:cNvPr>
          <p:cNvPicPr>
            <a:picLocks noChangeAspect="1"/>
          </p:cNvPicPr>
          <p:nvPr/>
        </p:nvPicPr>
        <p:blipFill rotWithShape="1">
          <a:blip r:embed="rId3"/>
          <a:srcRect r="35499"/>
          <a:stretch/>
        </p:blipFill>
        <p:spPr>
          <a:xfrm>
            <a:off x="4354586" y="1104523"/>
            <a:ext cx="4709427" cy="5304251"/>
          </a:xfrm>
          <a:prstGeom prst="rect">
            <a:avLst/>
          </a:prstGeom>
        </p:spPr>
      </p:pic>
      <p:cxnSp>
        <p:nvCxnSpPr>
          <p:cNvPr id="4" name="Straight Arrow Connector 3">
            <a:extLst>
              <a:ext uri="{FF2B5EF4-FFF2-40B4-BE49-F238E27FC236}">
                <a16:creationId xmlns:a16="http://schemas.microsoft.com/office/drawing/2014/main" id="{704D1062-5A6C-E2A0-9CDA-3030CA061E25}"/>
              </a:ext>
            </a:extLst>
          </p:cNvPr>
          <p:cNvCxnSpPr>
            <a:cxnSpLocks/>
          </p:cNvCxnSpPr>
          <p:nvPr/>
        </p:nvCxnSpPr>
        <p:spPr>
          <a:xfrm flipH="1">
            <a:off x="7136671" y="3037431"/>
            <a:ext cx="2607398" cy="71921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12A0D855-B6B4-5D0B-3F01-2113632F18B8}"/>
              </a:ext>
            </a:extLst>
          </p:cNvPr>
          <p:cNvSpPr txBox="1"/>
          <p:nvPr/>
        </p:nvSpPr>
        <p:spPr>
          <a:xfrm>
            <a:off x="9744069" y="2136338"/>
            <a:ext cx="2108988" cy="3139321"/>
          </a:xfrm>
          <a:prstGeom prst="rect">
            <a:avLst/>
          </a:prstGeom>
        </p:spPr>
        <p:txBody>
          <a:bodyPr wrap="square" rtlCol="0">
            <a:spAutoFit/>
          </a:bodyPr>
          <a:lstStyle/>
          <a:p>
            <a:pPr marL="0" indent="0" algn="ctr">
              <a:lnSpc>
                <a:spcPct val="100000"/>
              </a:lnSpc>
              <a:spcBef>
                <a:spcPts val="0"/>
              </a:spcBef>
              <a:buFontTx/>
              <a:buNone/>
            </a:pPr>
            <a:r>
              <a:rPr lang="en-US" sz="1800" dirty="0" err="1">
                <a:solidFill>
                  <a:prstClr val="white"/>
                </a:solidFill>
                <a:latin typeface="Posterama" panose="020B0504020200020000" pitchFamily="34" charset="0"/>
                <a:ea typeface="微软雅黑"/>
                <a:cs typeface="Posterama" panose="020B0504020200020000" pitchFamily="34" charset="0"/>
              </a:rPr>
              <a:t>Linkedin</a:t>
            </a:r>
            <a:r>
              <a:rPr lang="en-US" sz="1800" dirty="0">
                <a:solidFill>
                  <a:prstClr val="white"/>
                </a:solidFill>
                <a:latin typeface="Posterama" panose="020B0504020200020000" pitchFamily="34" charset="0"/>
                <a:ea typeface="微软雅黑"/>
                <a:cs typeface="Posterama" panose="020B0504020200020000" pitchFamily="34" charset="0"/>
              </a:rPr>
              <a:t> only grant access to apps that have product-relevant use cases.</a:t>
            </a:r>
          </a:p>
          <a:p>
            <a:pPr marL="0" indent="0" algn="ctr">
              <a:lnSpc>
                <a:spcPct val="100000"/>
              </a:lnSpc>
              <a:spcBef>
                <a:spcPts val="0"/>
              </a:spcBef>
              <a:buFontTx/>
              <a:buNone/>
            </a:pPr>
            <a:endParaRPr lang="en-US"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Most people only have access to </a:t>
            </a:r>
            <a:r>
              <a:rPr lang="en-US" sz="1800" dirty="0">
                <a:solidFill>
                  <a:srgbClr val="C00000"/>
                </a:solidFill>
                <a:latin typeface="Posterama" panose="020B0504020200020000" pitchFamily="34" charset="0"/>
                <a:ea typeface="微软雅黑"/>
                <a:cs typeface="Posterama" panose="020B0504020200020000" pitchFamily="34" charset="0"/>
              </a:rPr>
              <a:t>Share </a:t>
            </a:r>
            <a:r>
              <a:rPr lang="en-US" dirty="0">
                <a:solidFill>
                  <a:srgbClr val="C00000"/>
                </a:solidFill>
                <a:latin typeface="Posterama" panose="020B0504020200020000" pitchFamily="34" charset="0"/>
                <a:ea typeface="微软雅黑"/>
                <a:cs typeface="Posterama" panose="020B0504020200020000" pitchFamily="34" charset="0"/>
              </a:rPr>
              <a:t>on </a:t>
            </a:r>
            <a:r>
              <a:rPr lang="en-US" dirty="0" err="1">
                <a:solidFill>
                  <a:srgbClr val="C00000"/>
                </a:solidFill>
                <a:latin typeface="Posterama" panose="020B0504020200020000" pitchFamily="34" charset="0"/>
                <a:ea typeface="微软雅黑"/>
                <a:cs typeface="Posterama" panose="020B0504020200020000" pitchFamily="34" charset="0"/>
              </a:rPr>
              <a:t>Linkedin</a:t>
            </a:r>
            <a:r>
              <a:rPr lang="en-US" dirty="0">
                <a:solidFill>
                  <a:srgbClr val="C00000"/>
                </a:solidFill>
                <a:latin typeface="Posterama" panose="020B0504020200020000" pitchFamily="34" charset="0"/>
                <a:ea typeface="微软雅黑"/>
                <a:cs typeface="Posterama" panose="020B0504020200020000" pitchFamily="34" charset="0"/>
              </a:rPr>
              <a:t> </a:t>
            </a:r>
            <a:r>
              <a:rPr lang="en-US" dirty="0">
                <a:solidFill>
                  <a:prstClr val="white"/>
                </a:solidFill>
                <a:latin typeface="Posterama" panose="020B0504020200020000" pitchFamily="34" charset="0"/>
                <a:ea typeface="微软雅黑"/>
                <a:cs typeface="Posterama" panose="020B0504020200020000" pitchFamily="34" charset="0"/>
              </a:rPr>
              <a:t>and </a:t>
            </a:r>
            <a:r>
              <a:rPr lang="en-US" dirty="0">
                <a:solidFill>
                  <a:srgbClr val="C00000"/>
                </a:solidFill>
                <a:latin typeface="Posterama" panose="020B0504020200020000" pitchFamily="34" charset="0"/>
                <a:ea typeface="微软雅黑"/>
                <a:cs typeface="Posterama" panose="020B0504020200020000" pitchFamily="34" charset="0"/>
              </a:rPr>
              <a:t>Sign in with </a:t>
            </a:r>
            <a:r>
              <a:rPr lang="en-US" dirty="0" err="1">
                <a:solidFill>
                  <a:srgbClr val="C00000"/>
                </a:solidFill>
                <a:latin typeface="Posterama" panose="020B0504020200020000" pitchFamily="34" charset="0"/>
                <a:ea typeface="微软雅黑"/>
                <a:cs typeface="Posterama" panose="020B0504020200020000" pitchFamily="34" charset="0"/>
              </a:rPr>
              <a:t>Linkedin</a:t>
            </a:r>
            <a:endParaRPr lang="en-US" sz="1800" dirty="0">
              <a:solidFill>
                <a:srgbClr val="C00000"/>
              </a:solidFill>
              <a:latin typeface="Posterama" panose="020B0504020200020000" pitchFamily="34" charset="0"/>
              <a:ea typeface="微软雅黑"/>
              <a:cs typeface="Posterama" panose="020B0504020200020000" pitchFamily="34" charset="0"/>
            </a:endParaRPr>
          </a:p>
        </p:txBody>
      </p:sp>
      <p:sp>
        <p:nvSpPr>
          <p:cNvPr id="6" name="Title 5">
            <a:extLst>
              <a:ext uri="{FF2B5EF4-FFF2-40B4-BE49-F238E27FC236}">
                <a16:creationId xmlns:a16="http://schemas.microsoft.com/office/drawing/2014/main" id="{B8E3DDA7-E7C6-C64F-9DC5-06A975123EE1}"/>
              </a:ext>
            </a:extLst>
          </p:cNvPr>
          <p:cNvSpPr>
            <a:spLocks noGrp="1"/>
          </p:cNvSpPr>
          <p:nvPr>
            <p:ph type="title"/>
          </p:nvPr>
        </p:nvSpPr>
        <p:spPr>
          <a:xfrm>
            <a:off x="9924681" y="201347"/>
            <a:ext cx="1728080" cy="1833510"/>
          </a:xfrm>
        </p:spPr>
        <p:txBody>
          <a:bodyPr/>
          <a:lstStyle/>
          <a:p>
            <a:pPr algn="ctr"/>
            <a:r>
              <a:rPr lang="en-US" dirty="0"/>
              <a:t>What is the catch?</a:t>
            </a:r>
          </a:p>
        </p:txBody>
      </p:sp>
      <p:sp>
        <p:nvSpPr>
          <p:cNvPr id="7" name="Rectangle 6">
            <a:extLst>
              <a:ext uri="{FF2B5EF4-FFF2-40B4-BE49-F238E27FC236}">
                <a16:creationId xmlns:a16="http://schemas.microsoft.com/office/drawing/2014/main" id="{87237318-EB00-8D2E-91C1-208B128544BE}"/>
              </a:ext>
            </a:extLst>
          </p:cNvPr>
          <p:cNvSpPr/>
          <p:nvPr/>
        </p:nvSpPr>
        <p:spPr>
          <a:xfrm>
            <a:off x="5359652" y="1711105"/>
            <a:ext cx="479834" cy="81481"/>
          </a:xfrm>
          <a:prstGeom prst="rect">
            <a:avLst/>
          </a:prstGeom>
          <a:solidFill>
            <a:srgbClr val="D84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292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zh-CN" altLang="en-US" sz="1200" u="none" strike="noStrike" kern="1200" cap="none" spc="0" normalizeH="0" baseline="0" noProof="0" dirty="0">
              <a:ln>
                <a:noFill/>
              </a:ln>
              <a:solidFill>
                <a:schemeClr val="bg1"/>
              </a:solidFill>
              <a:effectLst/>
              <a:uLnTx/>
              <a:uFillTx/>
            </a:endParaRPr>
          </a:p>
        </p:txBody>
      </p:sp>
      <p:pic>
        <p:nvPicPr>
          <p:cNvPr id="9" name="Picture 8">
            <a:extLst>
              <a:ext uri="{FF2B5EF4-FFF2-40B4-BE49-F238E27FC236}">
                <a16:creationId xmlns:a16="http://schemas.microsoft.com/office/drawing/2014/main" id="{D5C069A0-6DB1-6152-5C42-802A2D50CAEC}"/>
              </a:ext>
            </a:extLst>
          </p:cNvPr>
          <p:cNvPicPr>
            <a:picLocks noChangeAspect="1"/>
          </p:cNvPicPr>
          <p:nvPr/>
        </p:nvPicPr>
        <p:blipFill rotWithShape="1">
          <a:blip r:embed="rId3"/>
          <a:srcRect r="37852"/>
          <a:stretch/>
        </p:blipFill>
        <p:spPr>
          <a:xfrm>
            <a:off x="5795855" y="4891505"/>
            <a:ext cx="4333749" cy="1324160"/>
          </a:xfrm>
          <a:prstGeom prst="rect">
            <a:avLst/>
          </a:prstGeom>
        </p:spPr>
      </p:pic>
      <p:cxnSp>
        <p:nvCxnSpPr>
          <p:cNvPr id="10" name="Straight Arrow Connector 9">
            <a:extLst>
              <a:ext uri="{FF2B5EF4-FFF2-40B4-BE49-F238E27FC236}">
                <a16:creationId xmlns:a16="http://schemas.microsoft.com/office/drawing/2014/main" id="{119535A5-CD5D-A2D2-2BDA-2BF7D9BC0B61}"/>
              </a:ext>
            </a:extLst>
          </p:cNvPr>
          <p:cNvCxnSpPr>
            <a:cxnSpLocks/>
          </p:cNvCxnSpPr>
          <p:nvPr/>
        </p:nvCxnSpPr>
        <p:spPr>
          <a:xfrm>
            <a:off x="7896369" y="3719363"/>
            <a:ext cx="0" cy="106992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3DC93543-74A1-57E8-151C-5DCAB8C69BF9}"/>
              </a:ext>
            </a:extLst>
          </p:cNvPr>
          <p:cNvSpPr txBox="1"/>
          <p:nvPr/>
        </p:nvSpPr>
        <p:spPr>
          <a:xfrm>
            <a:off x="6096000" y="2463118"/>
            <a:ext cx="3600739" cy="1200329"/>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latin typeface="Posterama" panose="020B0504020200020000" pitchFamily="34" charset="0"/>
                <a:ea typeface="微软雅黑"/>
                <a:cs typeface="Posterama" panose="020B0504020200020000" pitchFamily="34" charset="0"/>
              </a:rPr>
              <a:t>Todos </a:t>
            </a:r>
            <a:r>
              <a:rPr lang="en-US" dirty="0" err="1">
                <a:solidFill>
                  <a:schemeClr val="bg1"/>
                </a:solidFill>
                <a:latin typeface="Posterama" panose="020B0504020200020000" pitchFamily="34" charset="0"/>
                <a:ea typeface="微软雅黑"/>
                <a:cs typeface="Posterama" panose="020B0504020200020000" pitchFamily="34" charset="0"/>
              </a:rPr>
              <a:t>os</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produtos</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sao</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listados</a:t>
            </a:r>
            <a:r>
              <a:rPr lang="en-US" dirty="0">
                <a:solidFill>
                  <a:schemeClr val="bg1"/>
                </a:solidFill>
                <a:latin typeface="Posterama" panose="020B0504020200020000" pitchFamily="34" charset="0"/>
                <a:ea typeface="微软雅黑"/>
                <a:cs typeface="Posterama" panose="020B0504020200020000" pitchFamily="34" charset="0"/>
              </a:rPr>
              <a:t> com </a:t>
            </a:r>
            <a:r>
              <a:rPr lang="en-US" dirty="0" err="1">
                <a:solidFill>
                  <a:schemeClr val="bg1"/>
                </a:solidFill>
                <a:latin typeface="Posterama" panose="020B0504020200020000" pitchFamily="34" charset="0"/>
                <a:ea typeface="微软雅黑"/>
                <a:cs typeface="Posterama" panose="020B0504020200020000" pitchFamily="34" charset="0"/>
              </a:rPr>
              <a:t>documentacao</a:t>
            </a:r>
            <a:r>
              <a:rPr lang="en-US" dirty="0">
                <a:solidFill>
                  <a:schemeClr val="bg1"/>
                </a:solidFill>
                <a:latin typeface="Posterama" panose="020B0504020200020000" pitchFamily="34" charset="0"/>
                <a:ea typeface="微软雅黑"/>
                <a:cs typeface="Posterama" panose="020B0504020200020000" pitchFamily="34" charset="0"/>
              </a:rPr>
              <a:t> de </a:t>
            </a:r>
            <a:r>
              <a:rPr lang="en-US" dirty="0" err="1">
                <a:solidFill>
                  <a:schemeClr val="bg1"/>
                </a:solidFill>
                <a:latin typeface="Posterama" panose="020B0504020200020000" pitchFamily="34" charset="0"/>
                <a:ea typeface="微软雅黑"/>
                <a:cs typeface="Posterama" panose="020B0504020200020000" pitchFamily="34" charset="0"/>
              </a:rPr>
              <a:t>como</a:t>
            </a:r>
            <a:r>
              <a:rPr lang="en-US" dirty="0">
                <a:solidFill>
                  <a:schemeClr val="bg1"/>
                </a:solidFill>
                <a:latin typeface="Posterama" panose="020B0504020200020000" pitchFamily="34" charset="0"/>
                <a:ea typeface="微软雅黑"/>
                <a:cs typeface="Posterama" panose="020B0504020200020000" pitchFamily="34" charset="0"/>
              </a:rPr>
              <a:t> usar a API </a:t>
            </a:r>
            <a:r>
              <a:rPr lang="en-US" dirty="0" err="1">
                <a:solidFill>
                  <a:schemeClr val="bg1"/>
                </a:solidFill>
                <a:latin typeface="Posterama" panose="020B0504020200020000" pitchFamily="34" charset="0"/>
                <a:ea typeface="微软雅黑"/>
                <a:cs typeface="Posterama" panose="020B0504020200020000" pitchFamily="34" charset="0"/>
              </a:rPr>
              <a:t>bem</a:t>
            </a:r>
            <a:r>
              <a:rPr lang="en-US" dirty="0">
                <a:solidFill>
                  <a:schemeClr val="bg1"/>
                </a:solidFill>
                <a:latin typeface="Posterama" panose="020B0504020200020000" pitchFamily="34" charset="0"/>
                <a:ea typeface="微软雅黑"/>
                <a:cs typeface="Posterama" panose="020B0504020200020000" pitchFamily="34" charset="0"/>
              </a:rPr>
              <a:t> </a:t>
            </a:r>
            <a:r>
              <a:rPr lang="en-US" dirty="0" err="1">
                <a:solidFill>
                  <a:schemeClr val="bg1"/>
                </a:solidFill>
                <a:latin typeface="Posterama" panose="020B0504020200020000" pitchFamily="34" charset="0"/>
                <a:ea typeface="微软雅黑"/>
                <a:cs typeface="Posterama" panose="020B0504020200020000" pitchFamily="34" charset="0"/>
              </a:rPr>
              <a:t>como</a:t>
            </a:r>
            <a:r>
              <a:rPr lang="en-US" dirty="0">
                <a:solidFill>
                  <a:schemeClr val="bg1"/>
                </a:solidFill>
                <a:latin typeface="Posterama" panose="020B0504020200020000" pitchFamily="34" charset="0"/>
                <a:ea typeface="微软雅黑"/>
                <a:cs typeface="Posterama" panose="020B0504020200020000" pitchFamily="34" charset="0"/>
              </a:rPr>
              <a:t> todos </a:t>
            </a:r>
            <a:r>
              <a:rPr lang="en-US" dirty="0" err="1">
                <a:solidFill>
                  <a:schemeClr val="bg1"/>
                </a:solidFill>
                <a:latin typeface="Posterama" panose="020B0504020200020000" pitchFamily="34" charset="0"/>
                <a:ea typeface="微软雅黑"/>
                <a:cs typeface="Posterama" panose="020B0504020200020000" pitchFamily="34" charset="0"/>
              </a:rPr>
              <a:t>os</a:t>
            </a:r>
            <a:r>
              <a:rPr lang="en-US" dirty="0">
                <a:solidFill>
                  <a:schemeClr val="bg1"/>
                </a:solidFill>
                <a:latin typeface="Posterama" panose="020B0504020200020000" pitchFamily="34" charset="0"/>
                <a:ea typeface="微软雅黑"/>
                <a:cs typeface="Posterama" panose="020B0504020200020000" pitchFamily="34" charset="0"/>
              </a:rPr>
              <a:t> endpoints.</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pic>
        <p:nvPicPr>
          <p:cNvPr id="13" name="Picture 2" descr="What is an API Endpoint? ☝️ Examples &amp; Protection">
            <a:extLst>
              <a:ext uri="{FF2B5EF4-FFF2-40B4-BE49-F238E27FC236}">
                <a16:creationId xmlns:a16="http://schemas.microsoft.com/office/drawing/2014/main" id="{221C90B8-E4D3-5040-2BFC-19782B66A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856" y="911821"/>
            <a:ext cx="4333749" cy="12003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1AF1998-3914-B99E-8729-2F64CEDA8583}"/>
              </a:ext>
            </a:extLst>
          </p:cNvPr>
          <p:cNvSpPr/>
          <p:nvPr/>
        </p:nvSpPr>
        <p:spPr>
          <a:xfrm>
            <a:off x="6636190" y="5767059"/>
            <a:ext cx="849360" cy="26255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615E0D-2129-8B4D-487F-E14DD763A991}"/>
              </a:ext>
            </a:extLst>
          </p:cNvPr>
          <p:cNvSpPr/>
          <p:nvPr/>
        </p:nvSpPr>
        <p:spPr>
          <a:xfrm flipV="1">
            <a:off x="7643387" y="5767059"/>
            <a:ext cx="1084153" cy="26255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79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zh-CN" altLang="en-US" sz="1200" u="none" strike="noStrike" kern="1200" cap="none" spc="0" normalizeH="0" baseline="0" noProof="0" dirty="0">
              <a:ln>
                <a:noFill/>
              </a:ln>
              <a:solidFill>
                <a:schemeClr val="bg1"/>
              </a:solidFill>
              <a:effectLst/>
              <a:uLnTx/>
              <a:uFillTx/>
            </a:endParaRPr>
          </a:p>
        </p:txBody>
      </p:sp>
      <p:sp>
        <p:nvSpPr>
          <p:cNvPr id="5" name="Text Placeholder 18">
            <a:extLst>
              <a:ext uri="{FF2B5EF4-FFF2-40B4-BE49-F238E27FC236}">
                <a16:creationId xmlns:a16="http://schemas.microsoft.com/office/drawing/2014/main" id="{4E831653-7E57-6F08-6CB8-D59BE7C744A0}"/>
              </a:ext>
            </a:extLst>
          </p:cNvPr>
          <p:cNvSpPr txBox="1">
            <a:spLocks/>
          </p:cNvSpPr>
          <p:nvPr/>
        </p:nvSpPr>
        <p:spPr>
          <a:xfrm>
            <a:off x="1284134" y="2210777"/>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UTILIZANDO AS APIS: </a:t>
            </a:r>
          </a:p>
          <a:p>
            <a:pPr marL="0" indent="0" algn="ctr">
              <a:buNone/>
            </a:pPr>
            <a:r>
              <a:rPr lang="en-US" sz="2800" b="1" dirty="0">
                <a:solidFill>
                  <a:schemeClr val="accent6">
                    <a:lumMod val="90000"/>
                    <a:lumOff val="10000"/>
                  </a:schemeClr>
                </a:solidFill>
              </a:rPr>
              <a:t>AUTHORIZATION</a:t>
            </a:r>
          </a:p>
        </p:txBody>
      </p:sp>
      <p:sp>
        <p:nvSpPr>
          <p:cNvPr id="22" name="TextBox 21">
            <a:extLst>
              <a:ext uri="{FF2B5EF4-FFF2-40B4-BE49-F238E27FC236}">
                <a16:creationId xmlns:a16="http://schemas.microsoft.com/office/drawing/2014/main" id="{7BF6F650-8B89-FD25-69F5-CC2BC9E0C22D}"/>
              </a:ext>
            </a:extLst>
          </p:cNvPr>
          <p:cNvSpPr txBox="1"/>
          <p:nvPr/>
        </p:nvSpPr>
        <p:spPr>
          <a:xfrm>
            <a:off x="5185373" y="1841445"/>
            <a:ext cx="6097508" cy="369332"/>
          </a:xfrm>
          <a:prstGeom prst="rect">
            <a:avLst/>
          </a:prstGeom>
          <a:noFill/>
        </p:spPr>
        <p:txBody>
          <a:bodyPr wrap="square">
            <a:spAutoFit/>
          </a:bodyPr>
          <a:lstStyle/>
          <a:p>
            <a:pPr algn="l"/>
            <a:r>
              <a:rPr lang="en-US" b="1" i="0" dirty="0">
                <a:solidFill>
                  <a:schemeClr val="bg1"/>
                </a:solidFill>
                <a:effectLst/>
                <a:latin typeface="Segoe UI" panose="020B0502040204020203" pitchFamily="34" charset="0"/>
              </a:rPr>
              <a:t>Member Authorization (3-legged OAuth Flow)</a:t>
            </a:r>
          </a:p>
        </p:txBody>
      </p:sp>
    </p:spTree>
    <p:extLst>
      <p:ext uri="{BB962C8B-B14F-4D97-AF65-F5344CB8AC3E}">
        <p14:creationId xmlns:p14="http://schemas.microsoft.com/office/powerpoint/2010/main" val="1846024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Grupo :)</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vert="horz" lIns="91440" tIns="45720" rIns="91440" bIns="45720" rtlCol="0" anchor="t">
            <a:noAutofit/>
          </a:bodyPr>
          <a:lstStyle/>
          <a:p>
            <a:r>
              <a:rPr lang="en-US" altLang="zh-CN"/>
              <a:t>In this group</a:t>
            </a:r>
            <a:r>
              <a:rPr lang="en-US" altLang="zh-CN" dirty="0"/>
              <a:t>,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err="1"/>
              <a:t>Obrigado</a:t>
            </a:r>
            <a:endParaRPr lang="pt-BR" err="1"/>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a:t>;)</a:t>
            </a:r>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b="0" dirty="0" err="1">
                <a:ea typeface="+mj-lt"/>
                <a:cs typeface="+mj-lt"/>
              </a:rPr>
              <a:t>Uso</a:t>
            </a:r>
            <a:r>
              <a:rPr lang="en-US" b="0" dirty="0">
                <a:ea typeface="+mj-lt"/>
                <a:cs typeface="+mj-lt"/>
              </a:rPr>
              <a:t> do API do </a:t>
            </a:r>
            <a:r>
              <a:rPr lang="en-US" b="0" dirty="0" err="1">
                <a:ea typeface="+mj-lt"/>
                <a:cs typeface="+mj-lt"/>
              </a:rPr>
              <a:t>Linkedin</a:t>
            </a:r>
            <a:endParaRPr lang="pt-BR"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vert="horz" lIns="91440" tIns="45720" rIns="91440" bIns="45720" rtlCol="0" anchor="t">
            <a:noAutofit/>
          </a:bodyPr>
          <a:lstStyle/>
          <a:p>
            <a:endParaRPr lang="en-US" dirty="0"/>
          </a:p>
          <a:p>
            <a:endParaRPr lang="en-US" dirty="0"/>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l="26" r="26"/>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zh-CN" altLang="en-US" sz="1200" u="none" strike="noStrike" kern="120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453817" y="2041071"/>
            <a:ext cx="5415276" cy="2775857"/>
          </a:xfrm>
        </p:spPr>
        <p:txBody>
          <a:bodyPr/>
          <a:lstStyle/>
          <a:p>
            <a:pPr algn="just"/>
            <a:r>
              <a:rPr lang="pt-BR" sz="2400" b="0" dirty="0">
                <a:solidFill>
                  <a:schemeClr val="bg1">
                    <a:lumMod val="95000"/>
                  </a:schemeClr>
                </a:solidFill>
                <a:latin typeface="Poppins"/>
                <a:cs typeface="Poppins"/>
              </a:rPr>
              <a:t>O</a:t>
            </a:r>
            <a:r>
              <a:rPr lang="pt-BR" sz="2400" b="0" i="0" dirty="0">
                <a:solidFill>
                  <a:schemeClr val="bg1">
                    <a:lumMod val="95000"/>
                  </a:schemeClr>
                </a:solidFill>
                <a:effectLst/>
                <a:latin typeface="Poppins"/>
                <a:cs typeface="Poppins"/>
              </a:rPr>
              <a:t> API do LinkedIn, </a:t>
            </a:r>
            <a:r>
              <a:rPr lang="pt-BR" sz="2400" b="0" i="0" dirty="0">
                <a:solidFill>
                  <a:schemeClr val="accent2"/>
                </a:solidFill>
                <a:effectLst/>
                <a:latin typeface="Poppins"/>
                <a:cs typeface="Poppins"/>
              </a:rPr>
              <a:t>apesar de apresentar </a:t>
            </a:r>
            <a:r>
              <a:rPr lang="pt-BR" sz="2400" b="0" dirty="0">
                <a:solidFill>
                  <a:schemeClr val="accent2"/>
                </a:solidFill>
                <a:latin typeface="Poppins"/>
                <a:cs typeface="Poppins"/>
              </a:rPr>
              <a:t>limitacoes</a:t>
            </a:r>
            <a:r>
              <a:rPr lang="pt-BR" sz="2400" b="0" i="0" dirty="0">
                <a:solidFill>
                  <a:schemeClr val="accent2"/>
                </a:solidFill>
                <a:effectLst/>
                <a:latin typeface="Poppins"/>
                <a:cs typeface="Poppins"/>
              </a:rPr>
              <a:t> a usuários com acesso básico</a:t>
            </a:r>
            <a:r>
              <a:rPr lang="pt-BR" sz="2400" b="0" dirty="0">
                <a:solidFill>
                  <a:srgbClr val="C00000"/>
                </a:solidFill>
                <a:latin typeface="Poppins"/>
                <a:cs typeface="Poppins"/>
              </a:rPr>
              <a:t>, </a:t>
            </a:r>
            <a:r>
              <a:rPr lang="pt-BR" sz="2400" b="0" i="0" dirty="0">
                <a:solidFill>
                  <a:schemeClr val="bg1">
                    <a:lumMod val="95000"/>
                  </a:schemeClr>
                </a:solidFill>
                <a:effectLst/>
                <a:latin typeface="Poppins"/>
                <a:cs typeface="Poppins"/>
              </a:rPr>
              <a:t>permite fazer automação de postagens em seu perfil público, fazer comentarios, dar like entre outras features.</a:t>
            </a:r>
            <a:endParaRPr lang="en-US" sz="2400" dirty="0">
              <a:solidFill>
                <a:schemeClr val="bg1">
                  <a:lumMod val="95000"/>
                </a:schemeClr>
              </a:solidFill>
              <a:latin typeface="Poppins"/>
              <a:cs typeface="Poppins"/>
            </a:endParaRP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982471" y="2300336"/>
            <a:ext cx="2244139" cy="1429191"/>
          </a:xfrm>
        </p:spPr>
        <p:txBody>
          <a:bodyPr/>
          <a:lstStyle/>
          <a:p>
            <a:r>
              <a:rPr lang="en-US" sz="2800" dirty="0"/>
              <a:t>O que Podemos </a:t>
            </a:r>
            <a:r>
              <a:rPr lang="en-US" sz="2800" dirty="0" err="1"/>
              <a:t>fazer</a:t>
            </a:r>
            <a:r>
              <a:rPr lang="en-US" sz="2800" dirty="0"/>
              <a:t> com o LINKEDIN API?</a:t>
            </a:r>
          </a:p>
          <a:p>
            <a:endParaRPr lang="en-US" sz="2800"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02665" y="707105"/>
            <a:ext cx="3853675" cy="2277580"/>
          </a:xfrm>
        </p:spPr>
        <p:txBody>
          <a:bodyPr/>
          <a:lstStyle/>
          <a:p>
            <a:pPr algn="ctr"/>
            <a:r>
              <a:rPr lang="en-US" dirty="0"/>
              <a:t>Como </a:t>
            </a:r>
            <a:r>
              <a:rPr lang="en-US" dirty="0" err="1"/>
              <a:t>chegamos</a:t>
            </a:r>
            <a:r>
              <a:rPr lang="en-US" dirty="0"/>
              <a:t> </a:t>
            </a:r>
            <a:r>
              <a:rPr lang="en-US" err="1"/>
              <a:t>lá</a:t>
            </a:r>
            <a:r>
              <a:rPr lang="en-US" dirty="0"/>
              <a:t>?</a:t>
            </a:r>
            <a:endParaRPr lang="pt-BR"/>
          </a:p>
        </p:txBody>
      </p:sp>
      <p:pic>
        <p:nvPicPr>
          <p:cNvPr id="192" name="Picture Placeholder 191" descr="Online Network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a:extLst>
              <a:ext uri="{96DAC541-7B7A-43D3-8B79-37D633B846F1}">
                <asvg:svgBlip xmlns:asvg="http://schemas.microsoft.com/office/drawing/2016/SVG/main" r:embed="rId4"/>
              </a:ext>
            </a:extLst>
          </a:blip>
          <a:srcRect l="5134" r="5134"/>
          <a:stretch/>
        </p:blipFill>
        <p:spPr>
          <a:xfrm>
            <a:off x="5468539" y="2042079"/>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6005976" y="1925646"/>
            <a:ext cx="5162709" cy="420683"/>
          </a:xfrm>
        </p:spPr>
        <p:txBody>
          <a:bodyPr/>
          <a:lstStyle/>
          <a:p>
            <a:r>
              <a:rPr lang="en-US" sz="2800" dirty="0" err="1"/>
              <a:t>w_member_social</a:t>
            </a:r>
            <a:r>
              <a:rPr lang="en-US" sz="2800" dirty="0"/>
              <a: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976317" y="2410049"/>
            <a:ext cx="5162709" cy="1506166"/>
          </a:xfrm>
        </p:spPr>
        <p:txBody>
          <a:bodyPr vert="horz" lIns="91440" tIns="45720" rIns="91440" bIns="45720" rtlCol="0" anchor="t">
            <a:noAutofit/>
          </a:bodyPr>
          <a:lstStyle/>
          <a:p>
            <a:r>
              <a:rPr lang="en-US" sz="2000"/>
              <a:t>Poste</a:t>
            </a:r>
            <a:r>
              <a:rPr lang="en-US" sz="2000" dirty="0"/>
              <a:t>, </a:t>
            </a:r>
            <a:r>
              <a:rPr lang="en-US" sz="2000" err="1"/>
              <a:t>comente</a:t>
            </a:r>
            <a:r>
              <a:rPr lang="en-US" sz="2000"/>
              <a:t> e </a:t>
            </a:r>
            <a:r>
              <a:rPr lang="en-US" sz="2000" err="1"/>
              <a:t>dê</a:t>
            </a:r>
            <a:r>
              <a:rPr lang="en-US" sz="2000" dirty="0"/>
              <a:t> like </a:t>
            </a:r>
            <a:r>
              <a:rPr lang="en-US" sz="2000" err="1"/>
              <a:t>em</a:t>
            </a:r>
            <a:r>
              <a:rPr lang="en-US" sz="2000"/>
              <a:t> </a:t>
            </a:r>
            <a:r>
              <a:rPr lang="en-US" sz="2000" dirty="0"/>
              <a:t>posts</a:t>
            </a:r>
          </a:p>
        </p:txBody>
      </p:sp>
      <p:pic>
        <p:nvPicPr>
          <p:cNvPr id="194" name="Picture Placeholder 193" descr="Email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a:extLst>
              <a:ext uri="{96DAC541-7B7A-43D3-8B79-37D633B846F1}">
                <asvg:svgBlip xmlns:asvg="http://schemas.microsoft.com/office/drawing/2016/SVG/main" r:embed="rId6"/>
              </a:ext>
            </a:extLst>
          </a:blip>
          <a:srcRect l="2616" r="2616"/>
          <a:stretch/>
        </p:blipFill>
        <p:spPr>
          <a:xfrm>
            <a:off x="5457908" y="3827481"/>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6004810" y="3697066"/>
            <a:ext cx="5162709" cy="420683"/>
          </a:xfrm>
        </p:spPr>
        <p:txBody>
          <a:bodyPr/>
          <a:lstStyle/>
          <a:p>
            <a:r>
              <a:rPr lang="en-US" sz="2800" dirty="0" err="1"/>
              <a:t>r_emailaddress</a:t>
            </a:r>
            <a:r>
              <a:rPr lang="en-US" sz="2800" dirty="0"/>
              <a:t>:</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6004811" y="4141515"/>
            <a:ext cx="5162709" cy="1177789"/>
          </a:xfrm>
        </p:spPr>
        <p:txBody>
          <a:bodyPr vert="horz" lIns="91440" tIns="45720" rIns="91440" bIns="45720" rtlCol="0" anchor="t">
            <a:noAutofit/>
          </a:bodyPr>
          <a:lstStyle/>
          <a:p>
            <a:r>
              <a:rPr lang="en-US" sz="2000" dirty="0" err="1"/>
              <a:t>Recupere</a:t>
            </a:r>
            <a:r>
              <a:rPr lang="en-US" sz="2000" dirty="0"/>
              <a:t> </a:t>
            </a:r>
            <a:r>
              <a:rPr lang="en-US" sz="2000" err="1"/>
              <a:t>seu</a:t>
            </a:r>
            <a:r>
              <a:rPr lang="en-US" sz="2000"/>
              <a:t> </a:t>
            </a:r>
            <a:r>
              <a:rPr lang="en-US" sz="2000" err="1"/>
              <a:t>endereço</a:t>
            </a:r>
            <a:r>
              <a:rPr lang="en-US" sz="2000" dirty="0"/>
              <a:t> de email</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6004810" y="5319304"/>
            <a:ext cx="5162709" cy="421399"/>
          </a:xfrm>
        </p:spPr>
        <p:txBody>
          <a:bodyPr/>
          <a:lstStyle/>
          <a:p>
            <a:r>
              <a:rPr lang="en-US" sz="2800"/>
              <a:t>r_liteprofile:</a:t>
            </a:r>
            <a:endParaRPr lang="en-US" sz="2800" dirty="0"/>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004810" y="5813157"/>
            <a:ext cx="5162709" cy="565882"/>
          </a:xfrm>
        </p:spPr>
        <p:txBody>
          <a:bodyPr vert="horz" lIns="91440" tIns="45720" rIns="91440" bIns="45720" rtlCol="0" anchor="t">
            <a:noAutofit/>
          </a:bodyPr>
          <a:lstStyle/>
          <a:p>
            <a:r>
              <a:rPr lang="en-US" sz="2000" dirty="0" err="1"/>
              <a:t>Recupere</a:t>
            </a:r>
            <a:r>
              <a:rPr lang="en-US" sz="2000" dirty="0"/>
              <a:t> </a:t>
            </a:r>
            <a:r>
              <a:rPr lang="en-US" sz="2000" dirty="0" err="1"/>
              <a:t>seu</a:t>
            </a:r>
            <a:r>
              <a:rPr lang="en-US" sz="2000" dirty="0"/>
              <a:t> </a:t>
            </a:r>
            <a:r>
              <a:rPr lang="en-US" sz="2000" dirty="0" err="1"/>
              <a:t>nome</a:t>
            </a:r>
            <a:r>
              <a:rPr lang="en-US" sz="2000" dirty="0"/>
              <a:t> de </a:t>
            </a:r>
            <a:r>
              <a:rPr lang="en-US" sz="2000" err="1"/>
              <a:t>usuário</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733408" y="6146654"/>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zh-CN" altLang="en-US" sz="1200" u="none" strike="noStrike" kern="1200" cap="none" spc="0" normalizeH="0" baseline="0" noProof="0" dirty="0">
              <a:ln>
                <a:noFill/>
              </a:ln>
              <a:solidFill>
                <a:schemeClr val="bg1"/>
              </a:solidFill>
              <a:effectLst/>
              <a:uLnTx/>
              <a:uFillTx/>
            </a:endParaRPr>
          </a:p>
        </p:txBody>
      </p:sp>
      <p:pic>
        <p:nvPicPr>
          <p:cNvPr id="5" name="Picture Placeholder 193" descr="Ui Ux with solid fill">
            <a:extLst>
              <a:ext uri="{FF2B5EF4-FFF2-40B4-BE49-F238E27FC236}">
                <a16:creationId xmlns:a16="http://schemas.microsoft.com/office/drawing/2014/main" id="{E82E5D40-D3AA-3AF1-FC62-8ECA79A20D14}"/>
              </a:ext>
            </a:extLst>
          </p:cNvPr>
          <p:cNvPicPr>
            <a:picLocks noChangeAspect="1"/>
          </p:cNvPicPr>
          <p:nvPr/>
        </p:nvPicPr>
        <p:blipFill>
          <a:blip r:embed="rId7">
            <a:extLst>
              <a:ext uri="{96DAC541-7B7A-43D3-8B79-37D633B846F1}">
                <asvg:svgBlip xmlns:asvg="http://schemas.microsoft.com/office/drawing/2016/SVG/main" r:embed="rId8"/>
              </a:ext>
            </a:extLst>
          </a:blip>
          <a:srcRect l="2616" r="2616"/>
          <a:stretch/>
        </p:blipFill>
        <p:spPr>
          <a:xfrm>
            <a:off x="5468539" y="5383024"/>
            <a:ext cx="536270" cy="565882"/>
          </a:xfrm>
          <a:prstGeom prst="rect">
            <a:avLst/>
          </a:prstGeom>
        </p:spPr>
      </p:pic>
      <p:sp>
        <p:nvSpPr>
          <p:cNvPr id="7" name="TextBox 6">
            <a:extLst>
              <a:ext uri="{FF2B5EF4-FFF2-40B4-BE49-F238E27FC236}">
                <a16:creationId xmlns:a16="http://schemas.microsoft.com/office/drawing/2014/main" id="{55B354B2-75D2-2CF7-4FDB-0D484FC39C8B}"/>
              </a:ext>
            </a:extLst>
          </p:cNvPr>
          <p:cNvSpPr txBox="1"/>
          <p:nvPr/>
        </p:nvSpPr>
        <p:spPr>
          <a:xfrm>
            <a:off x="5468539" y="1130706"/>
            <a:ext cx="6096000" cy="584775"/>
          </a:xfrm>
          <a:prstGeom prst="rect">
            <a:avLst/>
          </a:prstGeom>
          <a:noFill/>
        </p:spPr>
        <p:txBody>
          <a:bodyPr wrap="square" lIns="91440" tIns="45720" rIns="91440" bIns="45720" anchor="t">
            <a:spAutoFit/>
          </a:bodyPr>
          <a:lstStyle/>
          <a:p>
            <a:r>
              <a:rPr lang="en-US" sz="3200" b="1" i="0" dirty="0" err="1">
                <a:solidFill>
                  <a:srgbClr val="D84400"/>
                </a:solidFill>
                <a:effectLst/>
              </a:rPr>
              <a:t>Acesso</a:t>
            </a:r>
            <a:r>
              <a:rPr lang="en-US" sz="3200" b="1" i="0" dirty="0">
                <a:solidFill>
                  <a:srgbClr val="D84400"/>
                </a:solidFill>
                <a:effectLst/>
              </a:rPr>
              <a:t> </a:t>
            </a:r>
            <a:r>
              <a:rPr lang="en-US" sz="3200" b="1" err="1">
                <a:solidFill>
                  <a:srgbClr val="D84400"/>
                </a:solidFill>
              </a:rPr>
              <a:t>Básico</a:t>
            </a:r>
            <a:endParaRPr lang="en-US" sz="3200" err="1">
              <a:solidFill>
                <a:srgbClr val="D84400"/>
              </a:solidFill>
            </a:endParaRPr>
          </a:p>
        </p:txBody>
      </p:sp>
    </p:spTree>
    <p:extLst>
      <p:ext uri="{BB962C8B-B14F-4D97-AF65-F5344CB8AC3E}">
        <p14:creationId xmlns:p14="http://schemas.microsoft.com/office/powerpoint/2010/main" val="251972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6258087" y="1079818"/>
            <a:ext cx="4852735" cy="524695"/>
          </a:xfrm>
        </p:spPr>
        <p:txBody>
          <a:bodyPr/>
          <a:lstStyle/>
          <a:p>
            <a:r>
              <a:rPr lang="en-US" dirty="0"/>
              <a:t>Do que </a:t>
            </a:r>
            <a:r>
              <a:rPr lang="en-US" dirty="0" err="1"/>
              <a:t>você</a:t>
            </a:r>
            <a:r>
              <a:rPr lang="en-US" dirty="0"/>
              <a:t> </a:t>
            </a:r>
            <a:r>
              <a:rPr lang="en-US" dirty="0" err="1"/>
              <a:t>precisa</a:t>
            </a:r>
            <a:r>
              <a:rPr lang="en-US" dirty="0"/>
              <a:t>?</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zh-CN" altLang="en-US" sz="1200" u="none" strike="noStrike" kern="1200" cap="none" spc="0" normalizeH="0" baseline="0" noProof="0" dirty="0">
              <a:ln>
                <a:noFill/>
              </a:ln>
              <a:solidFill>
                <a:schemeClr val="bg1"/>
              </a:solidFill>
              <a:effectLst/>
              <a:uLnTx/>
              <a:uFillTx/>
            </a:endParaRPr>
          </a:p>
        </p:txBody>
      </p:sp>
      <p:sp>
        <p:nvSpPr>
          <p:cNvPr id="2" name="Text Placeholder 18">
            <a:extLst>
              <a:ext uri="{FF2B5EF4-FFF2-40B4-BE49-F238E27FC236}">
                <a16:creationId xmlns:a16="http://schemas.microsoft.com/office/drawing/2014/main" id="{D593797A-6D0D-C522-C76B-39FFD330FF48}"/>
              </a:ext>
            </a:extLst>
          </p:cNvPr>
          <p:cNvSpPr txBox="1">
            <a:spLocks/>
          </p:cNvSpPr>
          <p:nvPr/>
        </p:nvSpPr>
        <p:spPr>
          <a:xfrm>
            <a:off x="1293187" y="2650292"/>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CONECTANDO-SE AO API</a:t>
            </a:r>
          </a:p>
        </p:txBody>
      </p:sp>
      <p:sp>
        <p:nvSpPr>
          <p:cNvPr id="7" name="Text Placeholder 9">
            <a:extLst>
              <a:ext uri="{FF2B5EF4-FFF2-40B4-BE49-F238E27FC236}">
                <a16:creationId xmlns:a16="http://schemas.microsoft.com/office/drawing/2014/main" id="{D14338EF-02C6-8F8E-EF97-A9AE1F4677AD}"/>
              </a:ext>
            </a:extLst>
          </p:cNvPr>
          <p:cNvSpPr txBox="1">
            <a:spLocks/>
          </p:cNvSpPr>
          <p:nvPr/>
        </p:nvSpPr>
        <p:spPr>
          <a:xfrm>
            <a:off x="6260756" y="1806200"/>
            <a:ext cx="5162709" cy="150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ext Placeholder 9">
            <a:extLst>
              <a:ext uri="{FF2B5EF4-FFF2-40B4-BE49-F238E27FC236}">
                <a16:creationId xmlns:a16="http://schemas.microsoft.com/office/drawing/2014/main" id="{140B5D07-0BB4-1758-7075-D2FA0AFF21C4}"/>
              </a:ext>
            </a:extLst>
          </p:cNvPr>
          <p:cNvSpPr txBox="1">
            <a:spLocks/>
          </p:cNvSpPr>
          <p:nvPr/>
        </p:nvSpPr>
        <p:spPr>
          <a:xfrm>
            <a:off x="6260756" y="1838552"/>
            <a:ext cx="5162709" cy="8117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Página</a:t>
            </a:r>
            <a:r>
              <a:rPr lang="en-US" dirty="0"/>
              <a:t> da </a:t>
            </a:r>
            <a:r>
              <a:rPr lang="en-US" dirty="0" err="1"/>
              <a:t>Empresa</a:t>
            </a:r>
            <a:r>
              <a:rPr lang="en-US" dirty="0"/>
              <a:t> no </a:t>
            </a:r>
            <a:r>
              <a:rPr lang="en-US" dirty="0" err="1"/>
              <a:t>Linkedin</a:t>
            </a:r>
            <a:endParaRPr lang="en-US" dirty="0"/>
          </a:p>
          <a:p>
            <a:r>
              <a:rPr lang="en-US" dirty="0"/>
              <a:t>Logo da </a:t>
            </a:r>
            <a:r>
              <a:rPr lang="en-US" dirty="0" err="1"/>
              <a:t>Empresa</a:t>
            </a:r>
            <a:endParaRPr lang="en-US" dirty="0"/>
          </a:p>
        </p:txBody>
      </p:sp>
      <p:sp>
        <p:nvSpPr>
          <p:cNvPr id="5" name="Title 5">
            <a:extLst>
              <a:ext uri="{FF2B5EF4-FFF2-40B4-BE49-F238E27FC236}">
                <a16:creationId xmlns:a16="http://schemas.microsoft.com/office/drawing/2014/main" id="{DD6DA860-4895-DF89-D81A-19C35F0C5C28}"/>
              </a:ext>
            </a:extLst>
          </p:cNvPr>
          <p:cNvSpPr txBox="1">
            <a:spLocks/>
          </p:cNvSpPr>
          <p:nvPr/>
        </p:nvSpPr>
        <p:spPr>
          <a:xfrm>
            <a:off x="6341432" y="3177521"/>
            <a:ext cx="4852735" cy="52469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700" b="1" kern="1200">
                <a:solidFill>
                  <a:schemeClr val="bg1"/>
                </a:solidFill>
                <a:latin typeface="+mn-lt"/>
                <a:ea typeface="+mj-ea"/>
                <a:cs typeface="+mj-cs"/>
              </a:defRPr>
            </a:lvl1pPr>
          </a:lstStyle>
          <a:p>
            <a:r>
              <a:rPr lang="en-US" dirty="0" err="1"/>
              <a:t>Criação</a:t>
            </a:r>
            <a:r>
              <a:rPr lang="en-US" dirty="0"/>
              <a:t> de </a:t>
            </a:r>
            <a:r>
              <a:rPr lang="en-US" dirty="0" err="1"/>
              <a:t>aplicativo</a:t>
            </a:r>
            <a:endParaRPr lang="en-US" dirty="0"/>
          </a:p>
        </p:txBody>
      </p:sp>
      <p:sp>
        <p:nvSpPr>
          <p:cNvPr id="9" name="Text Placeholder 9">
            <a:extLst>
              <a:ext uri="{FF2B5EF4-FFF2-40B4-BE49-F238E27FC236}">
                <a16:creationId xmlns:a16="http://schemas.microsoft.com/office/drawing/2014/main" id="{65CCA1CA-1470-E2C0-BD53-9ABECCF802D0}"/>
              </a:ext>
            </a:extLst>
          </p:cNvPr>
          <p:cNvSpPr txBox="1">
            <a:spLocks/>
          </p:cNvSpPr>
          <p:nvPr/>
        </p:nvSpPr>
        <p:spPr>
          <a:xfrm>
            <a:off x="6186446" y="3839595"/>
            <a:ext cx="5162709" cy="81174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Vá</a:t>
            </a:r>
            <a:r>
              <a:rPr lang="en-US" dirty="0"/>
              <a:t> para </a:t>
            </a:r>
            <a:r>
              <a:rPr lang="en-US" dirty="0" err="1">
                <a:hlinkClick r:id="rId3"/>
              </a:rPr>
              <a:t>página</a:t>
            </a:r>
            <a:r>
              <a:rPr lang="en-US" dirty="0">
                <a:hlinkClick r:id="rId3"/>
              </a:rPr>
              <a:t> de ferramentas para developers do </a:t>
            </a:r>
            <a:r>
              <a:rPr lang="en-US" dirty="0" err="1">
                <a:hlinkClick r:id="rId3"/>
              </a:rPr>
              <a:t>Linkedin</a:t>
            </a:r>
            <a:endParaRPr lang="en-US" dirty="0"/>
          </a:p>
          <a:p>
            <a:r>
              <a:rPr lang="en-US" dirty="0"/>
              <a:t>Clique </a:t>
            </a:r>
            <a:r>
              <a:rPr lang="en-US" dirty="0" err="1"/>
              <a:t>em</a:t>
            </a:r>
            <a:r>
              <a:rPr lang="en-US" dirty="0"/>
              <a:t> </a:t>
            </a:r>
            <a:r>
              <a:rPr lang="en-US" b="1" dirty="0">
                <a:solidFill>
                  <a:srgbClr val="D84400"/>
                </a:solidFill>
              </a:rPr>
              <a:t>Create App</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3295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zh-CN" altLang="en-US" sz="1200" u="none" strike="noStrike" kern="1200" cap="none" spc="0" normalizeH="0" baseline="0" noProof="0" dirty="0">
              <a:ln>
                <a:noFill/>
              </a:ln>
              <a:solidFill>
                <a:schemeClr val="bg1"/>
              </a:solidFill>
              <a:effectLst/>
              <a:uLnTx/>
              <a:uFillTx/>
            </a:endParaRPr>
          </a:p>
        </p:txBody>
      </p:sp>
      <p:sp>
        <p:nvSpPr>
          <p:cNvPr id="2" name="Text Placeholder 18">
            <a:extLst>
              <a:ext uri="{FF2B5EF4-FFF2-40B4-BE49-F238E27FC236}">
                <a16:creationId xmlns:a16="http://schemas.microsoft.com/office/drawing/2014/main" id="{D593797A-6D0D-C522-C76B-39FFD330FF48}"/>
              </a:ext>
            </a:extLst>
          </p:cNvPr>
          <p:cNvSpPr txBox="1">
            <a:spLocks/>
          </p:cNvSpPr>
          <p:nvPr/>
        </p:nvSpPr>
        <p:spPr>
          <a:xfrm>
            <a:off x="1293187" y="2650292"/>
            <a:ext cx="2746782" cy="142919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dirty="0"/>
              <a:t>CONECTANDO-SE AO API</a:t>
            </a:r>
          </a:p>
        </p:txBody>
      </p:sp>
      <p:sp>
        <p:nvSpPr>
          <p:cNvPr id="7" name="Text Placeholder 9">
            <a:extLst>
              <a:ext uri="{FF2B5EF4-FFF2-40B4-BE49-F238E27FC236}">
                <a16:creationId xmlns:a16="http://schemas.microsoft.com/office/drawing/2014/main" id="{D14338EF-02C6-8F8E-EF97-A9AE1F4677AD}"/>
              </a:ext>
            </a:extLst>
          </p:cNvPr>
          <p:cNvSpPr txBox="1">
            <a:spLocks/>
          </p:cNvSpPr>
          <p:nvPr/>
        </p:nvSpPr>
        <p:spPr>
          <a:xfrm>
            <a:off x="6260756" y="1806200"/>
            <a:ext cx="5162709" cy="1506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descr="auth flow">
            <a:extLst>
              <a:ext uri="{FF2B5EF4-FFF2-40B4-BE49-F238E27FC236}">
                <a16:creationId xmlns:a16="http://schemas.microsoft.com/office/drawing/2014/main" id="{62E54E65-1FF3-248C-46AC-3742CD214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105" y="1740760"/>
            <a:ext cx="5589167" cy="33764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92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sp>
        <p:nvSpPr>
          <p:cNvPr id="2" name="Slide Number Placeholder 13">
            <a:extLst>
              <a:ext uri="{FF2B5EF4-FFF2-40B4-BE49-F238E27FC236}">
                <a16:creationId xmlns:a16="http://schemas.microsoft.com/office/drawing/2014/main" id="{0A0921D4-075C-F234-96B6-F3A387C7932F}"/>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zh-CN" altLang="en-US" sz="1200" u="none" strike="noStrike" kern="1200" cap="none" spc="0" normalizeH="0" baseline="0" noProof="0" dirty="0">
              <a:ln>
                <a:noFill/>
              </a:ln>
              <a:solidFill>
                <a:schemeClr val="bg1"/>
              </a:solidFill>
              <a:effectLst/>
              <a:uLnTx/>
              <a:uFillTx/>
            </a:endParaRPr>
          </a:p>
        </p:txBody>
      </p:sp>
      <p:pic>
        <p:nvPicPr>
          <p:cNvPr id="3" name="Picture 2" descr="Graphical user interface, text, application, email&#10;&#10;Description automatically generated">
            <a:extLst>
              <a:ext uri="{FF2B5EF4-FFF2-40B4-BE49-F238E27FC236}">
                <a16:creationId xmlns:a16="http://schemas.microsoft.com/office/drawing/2014/main" id="{5A5E1B34-93C9-F761-1FC2-43E4EB06AF1B}"/>
              </a:ext>
            </a:extLst>
          </p:cNvPr>
          <p:cNvPicPr>
            <a:picLocks noChangeAspect="1"/>
          </p:cNvPicPr>
          <p:nvPr/>
        </p:nvPicPr>
        <p:blipFill>
          <a:blip r:embed="rId3"/>
          <a:stretch>
            <a:fillRect/>
          </a:stretch>
        </p:blipFill>
        <p:spPr>
          <a:xfrm>
            <a:off x="5454796" y="806219"/>
            <a:ext cx="4310761" cy="5409446"/>
          </a:xfrm>
          <a:prstGeom prst="rect">
            <a:avLst/>
          </a:prstGeom>
        </p:spPr>
      </p:pic>
      <p:cxnSp>
        <p:nvCxnSpPr>
          <p:cNvPr id="4" name="Straight Arrow Connector 3">
            <a:extLst>
              <a:ext uri="{FF2B5EF4-FFF2-40B4-BE49-F238E27FC236}">
                <a16:creationId xmlns:a16="http://schemas.microsoft.com/office/drawing/2014/main" id="{3264E02F-2A72-540E-62FD-0F1F11C9C843}"/>
              </a:ext>
            </a:extLst>
          </p:cNvPr>
          <p:cNvCxnSpPr>
            <a:cxnSpLocks/>
          </p:cNvCxnSpPr>
          <p:nvPr/>
        </p:nvCxnSpPr>
        <p:spPr>
          <a:xfrm flipH="1">
            <a:off x="7610176" y="2933323"/>
            <a:ext cx="2607398" cy="71921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B72A2B51-FB77-05E8-387A-74103E4DBFEC}"/>
              </a:ext>
            </a:extLst>
          </p:cNvPr>
          <p:cNvSpPr txBox="1"/>
          <p:nvPr/>
        </p:nvSpPr>
        <p:spPr>
          <a:xfrm>
            <a:off x="10302844" y="1341697"/>
            <a:ext cx="1618093" cy="3416320"/>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A empresa que você selecionar funcionará como editora do aplicativo. Se você não tem uma página, você tem a opção de criar uma página.</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46659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zh-CN" altLang="en-US" sz="1200" u="none" strike="noStrike" kern="1200" cap="none" spc="0" normalizeH="0" baseline="0" noProof="0" dirty="0">
              <a:ln>
                <a:noFill/>
              </a:ln>
              <a:solidFill>
                <a:schemeClr val="bg1"/>
              </a:solidFill>
              <a:effectLst/>
              <a:uLnTx/>
              <a:uFillTx/>
            </a:endParaRPr>
          </a:p>
        </p:txBody>
      </p:sp>
      <p:pic>
        <p:nvPicPr>
          <p:cNvPr id="14" name="Picture 13">
            <a:extLst>
              <a:ext uri="{FF2B5EF4-FFF2-40B4-BE49-F238E27FC236}">
                <a16:creationId xmlns:a16="http://schemas.microsoft.com/office/drawing/2014/main" id="{82990726-CB90-2DD0-9082-9BE9897B3355}"/>
              </a:ext>
            </a:extLst>
          </p:cNvPr>
          <p:cNvPicPr>
            <a:picLocks noChangeAspect="1"/>
          </p:cNvPicPr>
          <p:nvPr/>
        </p:nvPicPr>
        <p:blipFill>
          <a:blip r:embed="rId3"/>
          <a:stretch>
            <a:fillRect/>
          </a:stretch>
        </p:blipFill>
        <p:spPr>
          <a:xfrm>
            <a:off x="4344230" y="2652665"/>
            <a:ext cx="6849939" cy="5409446"/>
          </a:xfrm>
          <a:prstGeom prst="rect">
            <a:avLst/>
          </a:prstGeom>
        </p:spPr>
      </p:pic>
      <p:sp>
        <p:nvSpPr>
          <p:cNvPr id="15" name="Rectangle 14">
            <a:extLst>
              <a:ext uri="{FF2B5EF4-FFF2-40B4-BE49-F238E27FC236}">
                <a16:creationId xmlns:a16="http://schemas.microsoft.com/office/drawing/2014/main" id="{FAF8301E-E88C-EB36-B5D7-698BC05DE93C}"/>
              </a:ext>
            </a:extLst>
          </p:cNvPr>
          <p:cNvSpPr/>
          <p:nvPr/>
        </p:nvSpPr>
        <p:spPr>
          <a:xfrm>
            <a:off x="5133315" y="3259248"/>
            <a:ext cx="479834" cy="81481"/>
          </a:xfrm>
          <a:prstGeom prst="rect">
            <a:avLst/>
          </a:prstGeom>
          <a:solidFill>
            <a:srgbClr val="D844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D3196A6-72ED-EE44-2866-8655375FD550}"/>
              </a:ext>
            </a:extLst>
          </p:cNvPr>
          <p:cNvCxnSpPr>
            <a:cxnSpLocks/>
          </p:cNvCxnSpPr>
          <p:nvPr/>
        </p:nvCxnSpPr>
        <p:spPr>
          <a:xfrm>
            <a:off x="6578853" y="2238736"/>
            <a:ext cx="1514176" cy="204102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E376BB3-08D2-B370-E2DD-9079309D56D1}"/>
              </a:ext>
            </a:extLst>
          </p:cNvPr>
          <p:cNvSpPr txBox="1"/>
          <p:nvPr/>
        </p:nvSpPr>
        <p:spPr>
          <a:xfrm>
            <a:off x="3674530" y="264800"/>
            <a:ext cx="4965241" cy="2031325"/>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Quando sua pagina for creada, a sua “empresa” devera verificar o aplicativo antes que voce possa usa-lo. </a:t>
            </a:r>
          </a:p>
          <a:p>
            <a:pPr marL="0" indent="0" algn="ctr">
              <a:lnSpc>
                <a:spcPct val="100000"/>
              </a:lnSpc>
              <a:spcBef>
                <a:spcPts val="0"/>
              </a:spcBef>
              <a:buFontTx/>
              <a:buNone/>
            </a:pPr>
            <a:endParaRPr lang="pt-BR" dirty="0">
              <a:solidFill>
                <a:prstClr val="white"/>
              </a:solidFill>
              <a:latin typeface="Posterama" panose="020B0504020200020000" pitchFamily="34" charset="0"/>
              <a:ea typeface="微软雅黑"/>
              <a:cs typeface="Posterama" panose="020B0504020200020000" pitchFamily="34" charset="0"/>
            </a:endParaRPr>
          </a:p>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Com isso voce ganhara um URL de verificacao com data de expericao, para ser usado quando necessario</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8214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zh-CN" altLang="en-US" sz="1200" u="none" strike="noStrike" kern="1200" cap="none" spc="0" normalizeH="0" baseline="0" noProof="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zh-CN" altLang="en-US" sz="1200" u="none" strike="noStrike" kern="1200" cap="none" spc="0" normalizeH="0" baseline="0" noProof="0" dirty="0">
              <a:ln>
                <a:noFill/>
              </a:ln>
              <a:solidFill>
                <a:schemeClr val="bg1"/>
              </a:solidFill>
              <a:effectLst/>
              <a:uLnTx/>
              <a:uFillTx/>
            </a:endParaRPr>
          </a:p>
        </p:txBody>
      </p:sp>
      <p:cxnSp>
        <p:nvCxnSpPr>
          <p:cNvPr id="16" name="Straight Arrow Connector 15">
            <a:extLst>
              <a:ext uri="{FF2B5EF4-FFF2-40B4-BE49-F238E27FC236}">
                <a16:creationId xmlns:a16="http://schemas.microsoft.com/office/drawing/2014/main" id="{4D3196A6-72ED-EE44-2866-8655375FD550}"/>
              </a:ext>
            </a:extLst>
          </p:cNvPr>
          <p:cNvCxnSpPr>
            <a:cxnSpLocks/>
          </p:cNvCxnSpPr>
          <p:nvPr/>
        </p:nvCxnSpPr>
        <p:spPr>
          <a:xfrm>
            <a:off x="6578853" y="2238736"/>
            <a:ext cx="935523" cy="134643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0E376BB3-08D2-B370-E2DD-9079309D56D1}"/>
              </a:ext>
            </a:extLst>
          </p:cNvPr>
          <p:cNvSpPr txBox="1"/>
          <p:nvPr/>
        </p:nvSpPr>
        <p:spPr>
          <a:xfrm>
            <a:off x="4027615" y="974803"/>
            <a:ext cx="4965241" cy="923330"/>
          </a:xfrm>
          <a:prstGeom prst="rect">
            <a:avLst/>
          </a:prstGeom>
        </p:spPr>
        <p:txBody>
          <a:bodyPr wrap="square" rtlCol="0">
            <a:spAutoFit/>
          </a:bodyPr>
          <a:lstStyle/>
          <a:p>
            <a:pPr marL="0" indent="0" algn="ctr">
              <a:lnSpc>
                <a:spcPct val="100000"/>
              </a:lnSpc>
              <a:spcBef>
                <a:spcPts val="0"/>
              </a:spcBef>
              <a:buFontTx/>
              <a:buNone/>
            </a:pPr>
            <a:r>
              <a:rPr lang="pt-BR" sz="1800" dirty="0">
                <a:solidFill>
                  <a:prstClr val="white"/>
                </a:solidFill>
                <a:latin typeface="Posterama" panose="020B0504020200020000" pitchFamily="34" charset="0"/>
                <a:ea typeface="微软雅黑"/>
                <a:cs typeface="Posterama" panose="020B0504020200020000" pitchFamily="34" charset="0"/>
              </a:rPr>
              <a:t>Depois de verificado, todos os applicativos que voce criou estarao disponiveis para serem utilizados</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95DCCD84-EC44-333A-6590-27BAAB8EC748}"/>
              </a:ext>
            </a:extLst>
          </p:cNvPr>
          <p:cNvPicPr>
            <a:picLocks noChangeAspect="1"/>
          </p:cNvPicPr>
          <p:nvPr/>
        </p:nvPicPr>
        <p:blipFill>
          <a:blip r:embed="rId3"/>
          <a:stretch>
            <a:fillRect/>
          </a:stretch>
        </p:blipFill>
        <p:spPr>
          <a:xfrm>
            <a:off x="4926293" y="3878231"/>
            <a:ext cx="6657175" cy="1877523"/>
          </a:xfrm>
          <a:prstGeom prst="rect">
            <a:avLst/>
          </a:prstGeom>
        </p:spPr>
      </p:pic>
    </p:spTree>
    <p:extLst>
      <p:ext uri="{BB962C8B-B14F-4D97-AF65-F5344CB8AC3E}">
        <p14:creationId xmlns:p14="http://schemas.microsoft.com/office/powerpoint/2010/main" val="261651924"/>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E93DB3C81950C4E8C3F26659BCB5371" ma:contentTypeVersion="8" ma:contentTypeDescription="Crie um novo documento." ma:contentTypeScope="" ma:versionID="df115f1c585c81688cd2096232d4f022">
  <xsd:schema xmlns:xsd="http://www.w3.org/2001/XMLSchema" xmlns:xs="http://www.w3.org/2001/XMLSchema" xmlns:p="http://schemas.microsoft.com/office/2006/metadata/properties" xmlns:ns2="b127fb7a-9859-49a5-8645-1f845a521bac" targetNamespace="http://schemas.microsoft.com/office/2006/metadata/properties" ma:root="true" ma:fieldsID="2e41ebe2f0032aed204382598171f0a4" ns2:_="">
    <xsd:import namespace="b127fb7a-9859-49a5-8645-1f845a521ba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7fb7a-9859-49a5-8645-1f845a521b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584ED5-1B05-4B64-97B3-5A310CE4BD38}">
  <ds:schemaRefs>
    <ds:schemaRef ds:uri="b127fb7a-9859-49a5-8645-1f845a521b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A2AE28-B20A-43BD-B938-8C55A179243B}">
  <ds:schemaRefs>
    <ds:schemaRef ds:uri="http://schemas.microsoft.com/office/2006/metadata/properties"/>
    <ds:schemaRef ds:uri="http://www.w3.org/XML/1998/namespace"/>
    <ds:schemaRef ds:uri="b127fb7a-9859-49a5-8645-1f845a521bac"/>
    <ds:schemaRef ds:uri="http://purl.org/dc/dcmityp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D19EC099-CA80-4E7D-B4BF-2970B26F4E5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825</TotalTime>
  <Words>538</Words>
  <Application>Microsoft Office PowerPoint</Application>
  <PresentationFormat>Widescreen</PresentationFormat>
  <Paragraphs>495</Paragraphs>
  <Slides>14</Slides>
  <Notes>4</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等线</vt:lpstr>
      <vt:lpstr>Abadi</vt:lpstr>
      <vt:lpstr>Arial</vt:lpstr>
      <vt:lpstr>Calibri</vt:lpstr>
      <vt:lpstr>Google Sans</vt:lpstr>
      <vt:lpstr>Poppins</vt:lpstr>
      <vt:lpstr>Posterama</vt:lpstr>
      <vt:lpstr>Posterama Text Black</vt:lpstr>
      <vt:lpstr>Posterama Text SemiBold</vt:lpstr>
      <vt:lpstr>Segoe UI</vt:lpstr>
      <vt:lpstr>Office 主题​​</vt:lpstr>
      <vt:lpstr>PowerPoint Presentation</vt:lpstr>
      <vt:lpstr>Uso do API do Linkedin</vt:lpstr>
      <vt:lpstr>O API do LinkedIn, apesar de apresentar limitacoes a usuários com acesso básico, permite fazer automação de postagens em seu perfil público, fazer comentarios, dar like entre outras features.</vt:lpstr>
      <vt:lpstr>Como chegamos lá?</vt:lpstr>
      <vt:lpstr>Do que você precisa?</vt:lpstr>
      <vt:lpstr>PowerPoint Presentation</vt:lpstr>
      <vt:lpstr>PowerPoint Presentation</vt:lpstr>
      <vt:lpstr>PowerPoint Presentation</vt:lpstr>
      <vt:lpstr>PowerPoint Presentation</vt:lpstr>
      <vt:lpstr>What is the catch?</vt:lpstr>
      <vt:lpstr>PowerPoint Presentation</vt:lpstr>
      <vt:lpstr>PowerPoint Presentation</vt:lpstr>
      <vt:lpstr>Grupo :)</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 Paula Martins Leandro</dc:creator>
  <cp:lastModifiedBy>Ana Paula Martins Leandro</cp:lastModifiedBy>
  <cp:revision>2</cp:revision>
  <dcterms:created xsi:type="dcterms:W3CDTF">2023-03-14T10:34:51Z</dcterms:created>
  <dcterms:modified xsi:type="dcterms:W3CDTF">2023-05-14T02:18:32Z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0x0101000E93DB3C81950C4E8C3F26659BCB5371</vt:lpwstr>
  </property>
</Properties>
</file>